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Lst>
  <p:notesMasterIdLst>
    <p:notesMasterId r:id="rId26"/>
  </p:notesMasterIdLst>
  <p:sldIdLst>
    <p:sldId id="282" r:id="rId6"/>
    <p:sldId id="310" r:id="rId7"/>
    <p:sldId id="311" r:id="rId8"/>
    <p:sldId id="312" r:id="rId9"/>
    <p:sldId id="321" r:id="rId10"/>
    <p:sldId id="322" r:id="rId11"/>
    <p:sldId id="314" r:id="rId12"/>
    <p:sldId id="264" r:id="rId13"/>
    <p:sldId id="293" r:id="rId14"/>
    <p:sldId id="283" r:id="rId15"/>
    <p:sldId id="296" r:id="rId16"/>
    <p:sldId id="323" r:id="rId17"/>
    <p:sldId id="324" r:id="rId18"/>
    <p:sldId id="284" r:id="rId19"/>
    <p:sldId id="325" r:id="rId20"/>
    <p:sldId id="328" r:id="rId21"/>
    <p:sldId id="317" r:id="rId22"/>
    <p:sldId id="326" r:id="rId23"/>
    <p:sldId id="327" r:id="rId24"/>
    <p:sldId id="318" r:id="rId25"/>
  </p:sldIdLst>
  <p:sldSz cx="14630400" cy="8229600"/>
  <p:notesSz cx="6858000" cy="9144000"/>
  <p:defaultTextStyle>
    <a:defPPr>
      <a:defRPr lang="en-US"/>
    </a:defPPr>
    <a:lvl1pPr algn="l" defTabSz="1304925" rtl="0" eaLnBrk="0" fontAlgn="base" hangingPunct="0">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1pPr>
    <a:lvl2pPr marL="652463" indent="-195263" algn="l" defTabSz="1304925" rtl="0" eaLnBrk="0" fontAlgn="base" hangingPunct="0">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2pPr>
    <a:lvl3pPr marL="1304925" indent="-390525" algn="l" defTabSz="1304925" rtl="0" eaLnBrk="0" fontAlgn="base" hangingPunct="0">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3pPr>
    <a:lvl4pPr marL="1958975" indent="-587375" algn="l" defTabSz="1304925" rtl="0" eaLnBrk="0" fontAlgn="base" hangingPunct="0">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4pPr>
    <a:lvl5pPr marL="2611438" indent="-782638" algn="l" defTabSz="1304925" rtl="0" eaLnBrk="0" fontAlgn="base" hangingPunct="0">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3333CC"/>
    <a:srgbClr val="3366CC"/>
    <a:srgbClr val="B40000"/>
    <a:srgbClr val="7FA3CF"/>
    <a:srgbClr val="3F7FFF"/>
    <a:srgbClr val="6F93DB"/>
    <a:srgbClr val="6D9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32" autoAdjust="0"/>
    <p:restoredTop sz="94663"/>
  </p:normalViewPr>
  <p:slideViewPr>
    <p:cSldViewPr>
      <p:cViewPr varScale="1">
        <p:scale>
          <a:sx n="95" d="100"/>
          <a:sy n="95" d="100"/>
        </p:scale>
        <p:origin x="174" y="84"/>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23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 Rishabh Keeshan" userId="c16488d34e99fc1e" providerId="LiveId" clId="{7D4D8065-B1AB-4ED8-AC83-955DDE9CE3C9}"/>
    <pc:docChg chg="custSel addSld delSld modSld">
      <pc:chgData name="R. Rishabh Keeshan" userId="c16488d34e99fc1e" providerId="LiveId" clId="{7D4D8065-B1AB-4ED8-AC83-955DDE9CE3C9}" dt="2020-09-13T07:11:16.549" v="111" actId="1076"/>
      <pc:docMkLst>
        <pc:docMk/>
      </pc:docMkLst>
      <pc:sldChg chg="modAnim">
        <pc:chgData name="R. Rishabh Keeshan" userId="c16488d34e99fc1e" providerId="LiveId" clId="{7D4D8065-B1AB-4ED8-AC83-955DDE9CE3C9}" dt="2020-09-12T14:53:59.723" v="107"/>
        <pc:sldMkLst>
          <pc:docMk/>
          <pc:sldMk cId="0" sldId="310"/>
        </pc:sldMkLst>
      </pc:sldChg>
      <pc:sldChg chg="addSp delSp modSp mod">
        <pc:chgData name="R. Rishabh Keeshan" userId="c16488d34e99fc1e" providerId="LiveId" clId="{7D4D8065-B1AB-4ED8-AC83-955DDE9CE3C9}" dt="2020-09-12T14:05:27.433" v="8" actId="1076"/>
        <pc:sldMkLst>
          <pc:docMk/>
          <pc:sldMk cId="0" sldId="314"/>
        </pc:sldMkLst>
        <pc:picChg chg="add del mod">
          <ac:chgData name="R. Rishabh Keeshan" userId="c16488d34e99fc1e" providerId="LiveId" clId="{7D4D8065-B1AB-4ED8-AC83-955DDE9CE3C9}" dt="2020-09-12T14:05:12.241" v="4" actId="478"/>
          <ac:picMkLst>
            <pc:docMk/>
            <pc:sldMk cId="0" sldId="314"/>
            <ac:picMk id="4" creationId="{91883FD5-0F72-4980-AFDA-59B5A28DA623}"/>
          </ac:picMkLst>
        </pc:picChg>
        <pc:picChg chg="add mod">
          <ac:chgData name="R. Rishabh Keeshan" userId="c16488d34e99fc1e" providerId="LiveId" clId="{7D4D8065-B1AB-4ED8-AC83-955DDE9CE3C9}" dt="2020-09-12T14:05:27.433" v="8" actId="1076"/>
          <ac:picMkLst>
            <pc:docMk/>
            <pc:sldMk cId="0" sldId="314"/>
            <ac:picMk id="6" creationId="{F1B890CC-83E6-45B2-A893-A86C9A9D56FE}"/>
          </ac:picMkLst>
        </pc:picChg>
        <pc:picChg chg="del">
          <ac:chgData name="R. Rishabh Keeshan" userId="c16488d34e99fc1e" providerId="LiveId" clId="{7D4D8065-B1AB-4ED8-AC83-955DDE9CE3C9}" dt="2020-09-12T14:02:29.565" v="0" actId="478"/>
          <ac:picMkLst>
            <pc:docMk/>
            <pc:sldMk cId="0" sldId="314"/>
            <ac:picMk id="11" creationId="{C5FE8510-D599-4BC0-A91E-E1F248597920}"/>
          </ac:picMkLst>
        </pc:picChg>
      </pc:sldChg>
      <pc:sldChg chg="addSp modSp mod">
        <pc:chgData name="R. Rishabh Keeshan" userId="c16488d34e99fc1e" providerId="LiveId" clId="{7D4D8065-B1AB-4ED8-AC83-955DDE9CE3C9}" dt="2020-09-12T15:55:31.362" v="109" actId="1076"/>
        <pc:sldMkLst>
          <pc:docMk/>
          <pc:sldMk cId="3220873724" sldId="321"/>
        </pc:sldMkLst>
        <pc:picChg chg="add mod">
          <ac:chgData name="R. Rishabh Keeshan" userId="c16488d34e99fc1e" providerId="LiveId" clId="{7D4D8065-B1AB-4ED8-AC83-955DDE9CE3C9}" dt="2020-09-12T15:55:31.362" v="109" actId="1076"/>
          <ac:picMkLst>
            <pc:docMk/>
            <pc:sldMk cId="3220873724" sldId="321"/>
            <ac:picMk id="3" creationId="{DFE7A3C1-AC9D-4EF5-8118-68B7E223E591}"/>
          </ac:picMkLst>
        </pc:picChg>
      </pc:sldChg>
      <pc:sldChg chg="modSp mod">
        <pc:chgData name="R. Rishabh Keeshan" userId="c16488d34e99fc1e" providerId="LiveId" clId="{7D4D8065-B1AB-4ED8-AC83-955DDE9CE3C9}" dt="2020-09-13T07:11:16.549" v="111" actId="1076"/>
        <pc:sldMkLst>
          <pc:docMk/>
          <pc:sldMk cId="434184336" sldId="327"/>
        </pc:sldMkLst>
        <pc:spChg chg="mod">
          <ac:chgData name="R. Rishabh Keeshan" userId="c16488d34e99fc1e" providerId="LiveId" clId="{7D4D8065-B1AB-4ED8-AC83-955DDE9CE3C9}" dt="2020-09-13T07:11:16.549" v="111" actId="1076"/>
          <ac:spMkLst>
            <pc:docMk/>
            <pc:sldMk cId="434184336" sldId="327"/>
            <ac:spMk id="5" creationId="{8EF10AC0-425E-481F-989F-8BCB7EDE997A}"/>
          </ac:spMkLst>
        </pc:spChg>
      </pc:sldChg>
      <pc:sldChg chg="addSp delSp modSp new mod">
        <pc:chgData name="R. Rishabh Keeshan" userId="c16488d34e99fc1e" providerId="LiveId" clId="{7D4D8065-B1AB-4ED8-AC83-955DDE9CE3C9}" dt="2020-09-12T14:15:00.952" v="91" actId="113"/>
        <pc:sldMkLst>
          <pc:docMk/>
          <pc:sldMk cId="3685587213" sldId="328"/>
        </pc:sldMkLst>
        <pc:spChg chg="mod">
          <ac:chgData name="R. Rishabh Keeshan" userId="c16488d34e99fc1e" providerId="LiveId" clId="{7D4D8065-B1AB-4ED8-AC83-955DDE9CE3C9}" dt="2020-09-12T14:15:00.952" v="91" actId="113"/>
          <ac:spMkLst>
            <pc:docMk/>
            <pc:sldMk cId="3685587213" sldId="328"/>
            <ac:spMk id="2" creationId="{01055EBA-942E-40F9-99AC-19E09C27B6CF}"/>
          </ac:spMkLst>
        </pc:spChg>
        <pc:spChg chg="del">
          <ac:chgData name="R. Rishabh Keeshan" userId="c16488d34e99fc1e" providerId="LiveId" clId="{7D4D8065-B1AB-4ED8-AC83-955DDE9CE3C9}" dt="2020-09-12T14:09:03.569" v="45" actId="478"/>
          <ac:spMkLst>
            <pc:docMk/>
            <pc:sldMk cId="3685587213" sldId="328"/>
            <ac:spMk id="3" creationId="{000B6420-17F3-4FEC-8E4D-830E488B18A1}"/>
          </ac:spMkLst>
        </pc:spChg>
        <pc:picChg chg="add mod">
          <ac:chgData name="R. Rishabh Keeshan" userId="c16488d34e99fc1e" providerId="LiveId" clId="{7D4D8065-B1AB-4ED8-AC83-955DDE9CE3C9}" dt="2020-09-12T14:09:57.426" v="51" actId="1076"/>
          <ac:picMkLst>
            <pc:docMk/>
            <pc:sldMk cId="3685587213" sldId="328"/>
            <ac:picMk id="5" creationId="{A61E018F-63DB-4E38-91C0-151A1ECB56C8}"/>
          </ac:picMkLst>
        </pc:picChg>
        <pc:picChg chg="add mod">
          <ac:chgData name="R. Rishabh Keeshan" userId="c16488d34e99fc1e" providerId="LiveId" clId="{7D4D8065-B1AB-4ED8-AC83-955DDE9CE3C9}" dt="2020-09-12T14:10:17.578" v="56" actId="1076"/>
          <ac:picMkLst>
            <pc:docMk/>
            <pc:sldMk cId="3685587213" sldId="328"/>
            <ac:picMk id="7" creationId="{A31C225F-B9A9-43B7-B2A1-548E9CC64DFC}"/>
          </ac:picMkLst>
        </pc:picChg>
        <pc:picChg chg="add mod">
          <ac:chgData name="R. Rishabh Keeshan" userId="c16488d34e99fc1e" providerId="LiveId" clId="{7D4D8065-B1AB-4ED8-AC83-955DDE9CE3C9}" dt="2020-09-12T14:10:15.850" v="55" actId="1076"/>
          <ac:picMkLst>
            <pc:docMk/>
            <pc:sldMk cId="3685587213" sldId="328"/>
            <ac:picMk id="9" creationId="{740620D1-C8FD-4C6B-8579-4D7F49A2D86F}"/>
          </ac:picMkLst>
        </pc:picChg>
      </pc:sldChg>
      <pc:sldChg chg="modSp new del mod">
        <pc:chgData name="R. Rishabh Keeshan" userId="c16488d34e99fc1e" providerId="LiveId" clId="{7D4D8065-B1AB-4ED8-AC83-955DDE9CE3C9}" dt="2020-09-12T14:14:51.081" v="89" actId="47"/>
        <pc:sldMkLst>
          <pc:docMk/>
          <pc:sldMk cId="1673217434" sldId="329"/>
        </pc:sldMkLst>
        <pc:spChg chg="mod">
          <ac:chgData name="R. Rishabh Keeshan" userId="c16488d34e99fc1e" providerId="LiveId" clId="{7D4D8065-B1AB-4ED8-AC83-955DDE9CE3C9}" dt="2020-09-12T14:14:49.189" v="88" actId="20577"/>
          <ac:spMkLst>
            <pc:docMk/>
            <pc:sldMk cId="1673217434" sldId="329"/>
            <ac:spMk id="2" creationId="{2A7BE50C-B6E1-4E48-900A-20AD5F1B205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979DE3-8C28-42BC-A40D-28EAB3D4796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DA2F77B-7AD6-420A-BEA0-621C1AF60119}">
      <dgm:prSet phldrT="[Text]" custT="1"/>
      <dgm:spPr/>
      <dgm:t>
        <a:bodyPr/>
        <a:lstStyle/>
        <a:p>
          <a:r>
            <a:rPr lang="en-US" sz="4800" b="1" dirty="0">
              <a:latin typeface="Roboto Medium"/>
            </a:rPr>
            <a:t>Outline</a:t>
          </a:r>
          <a:endParaRPr lang="en-US" sz="4800" dirty="0">
            <a:latin typeface="Roboto Medium"/>
          </a:endParaRPr>
        </a:p>
      </dgm:t>
    </dgm:pt>
    <dgm:pt modelId="{12C35C3A-0C3F-454F-8966-EB7E43729BBE}" type="parTrans" cxnId="{30045303-8DFF-4861-A232-649CCF2231D9}">
      <dgm:prSet/>
      <dgm:spPr/>
      <dgm:t>
        <a:bodyPr/>
        <a:lstStyle/>
        <a:p>
          <a:endParaRPr lang="en-US"/>
        </a:p>
      </dgm:t>
    </dgm:pt>
    <dgm:pt modelId="{B42ADF87-0DDD-4B9F-BAAB-3BC945FCC98E}" type="sibTrans" cxnId="{30045303-8DFF-4861-A232-649CCF2231D9}">
      <dgm:prSet/>
      <dgm:spPr/>
      <dgm:t>
        <a:bodyPr/>
        <a:lstStyle/>
        <a:p>
          <a:endParaRPr lang="en-US"/>
        </a:p>
      </dgm:t>
    </dgm:pt>
    <dgm:pt modelId="{C6642C33-A8B7-4F54-8594-4629A4826E1C}">
      <dgm:prSet phldrT="[Text]" custT="1"/>
      <dgm:spPr/>
      <dgm:t>
        <a:bodyPr/>
        <a:lstStyle/>
        <a:p>
          <a:r>
            <a:rPr lang="en-IN" altLang="en-US" sz="4800" dirty="0">
              <a:latin typeface="Roboto Medium"/>
            </a:rPr>
            <a:t>Difference between Git and GitHub</a:t>
          </a:r>
          <a:endParaRPr lang="en-US" sz="4800" dirty="0">
            <a:latin typeface="Roboto Medium"/>
          </a:endParaRPr>
        </a:p>
      </dgm:t>
    </dgm:pt>
    <dgm:pt modelId="{AA5F922E-3757-434B-A041-3609E1BC2BE1}" type="parTrans" cxnId="{8D68AC22-84CE-473C-8F0E-2D10681772C2}">
      <dgm:prSet/>
      <dgm:spPr/>
      <dgm:t>
        <a:bodyPr/>
        <a:lstStyle/>
        <a:p>
          <a:endParaRPr lang="en-US"/>
        </a:p>
      </dgm:t>
    </dgm:pt>
    <dgm:pt modelId="{B5FFEA52-61AE-4FBA-B25E-15DC6FAD2231}" type="sibTrans" cxnId="{8D68AC22-84CE-473C-8F0E-2D10681772C2}">
      <dgm:prSet/>
      <dgm:spPr/>
      <dgm:t>
        <a:bodyPr/>
        <a:lstStyle/>
        <a:p>
          <a:endParaRPr lang="en-US"/>
        </a:p>
      </dgm:t>
    </dgm:pt>
    <dgm:pt modelId="{46F9C737-F278-4CBA-AD9E-A6E53E58086A}">
      <dgm:prSet phldrT="[Text]" custT="1"/>
      <dgm:spPr/>
      <dgm:t>
        <a:bodyPr/>
        <a:lstStyle/>
        <a:p>
          <a:r>
            <a:rPr lang="en-US" sz="4800" b="0" dirty="0">
              <a:latin typeface="Roboto Medium"/>
            </a:rPr>
            <a:t>Why Version Controlling</a:t>
          </a:r>
          <a:endParaRPr lang="en-US" sz="4800" dirty="0">
            <a:latin typeface="Roboto Medium"/>
          </a:endParaRPr>
        </a:p>
      </dgm:t>
    </dgm:pt>
    <dgm:pt modelId="{3A2DEE57-41F4-46A6-B442-6A5CC396EEFC}" type="parTrans" cxnId="{6EA2AE17-CE27-476A-B1DD-AB88B49BFD3D}">
      <dgm:prSet/>
      <dgm:spPr/>
      <dgm:t>
        <a:bodyPr/>
        <a:lstStyle/>
        <a:p>
          <a:endParaRPr lang="en-US"/>
        </a:p>
      </dgm:t>
    </dgm:pt>
    <dgm:pt modelId="{0B9F848B-7F33-48CA-A383-718286D6F829}" type="sibTrans" cxnId="{6EA2AE17-CE27-476A-B1DD-AB88B49BFD3D}">
      <dgm:prSet/>
      <dgm:spPr/>
      <dgm:t>
        <a:bodyPr/>
        <a:lstStyle/>
        <a:p>
          <a:endParaRPr lang="en-US"/>
        </a:p>
      </dgm:t>
    </dgm:pt>
    <dgm:pt modelId="{31220DCB-71FE-475C-A513-AF9F43C4A026}">
      <dgm:prSet phldrT="[Text]" custT="1"/>
      <dgm:spPr/>
      <dgm:t>
        <a:bodyPr/>
        <a:lstStyle/>
        <a:p>
          <a:r>
            <a:rPr lang="en-US" sz="4800" dirty="0">
              <a:latin typeface="Roboto Medium"/>
            </a:rPr>
            <a:t>Git – Version Control</a:t>
          </a:r>
        </a:p>
      </dgm:t>
    </dgm:pt>
    <dgm:pt modelId="{C00AB577-C29D-4684-B885-BE8182EE8723}" type="parTrans" cxnId="{A5251A5A-CCE4-4479-8F59-6D23E0BB2E22}">
      <dgm:prSet/>
      <dgm:spPr/>
      <dgm:t>
        <a:bodyPr/>
        <a:lstStyle/>
        <a:p>
          <a:endParaRPr lang="en-US"/>
        </a:p>
      </dgm:t>
    </dgm:pt>
    <dgm:pt modelId="{901AE104-0D0D-406B-B2D5-B6549774AF10}" type="sibTrans" cxnId="{A5251A5A-CCE4-4479-8F59-6D23E0BB2E22}">
      <dgm:prSet/>
      <dgm:spPr/>
      <dgm:t>
        <a:bodyPr/>
        <a:lstStyle/>
        <a:p>
          <a:endParaRPr lang="en-US"/>
        </a:p>
      </dgm:t>
    </dgm:pt>
    <dgm:pt modelId="{47974F08-460A-48A7-BFE3-CDCAB53C5806}" type="pres">
      <dgm:prSet presAssocID="{33979DE3-8C28-42BC-A40D-28EAB3D4796F}" presName="vert0" presStyleCnt="0">
        <dgm:presLayoutVars>
          <dgm:dir/>
          <dgm:animOne val="branch"/>
          <dgm:animLvl val="lvl"/>
        </dgm:presLayoutVars>
      </dgm:prSet>
      <dgm:spPr/>
    </dgm:pt>
    <dgm:pt modelId="{F53057C1-34FB-4E5F-86AD-C695677F0345}" type="pres">
      <dgm:prSet presAssocID="{5DA2F77B-7AD6-420A-BEA0-621C1AF60119}" presName="thickLine" presStyleLbl="alignNode1" presStyleIdx="0" presStyleCnt="1"/>
      <dgm:spPr/>
    </dgm:pt>
    <dgm:pt modelId="{92F32667-1BCD-45EB-A4AF-E7F3D2AF0711}" type="pres">
      <dgm:prSet presAssocID="{5DA2F77B-7AD6-420A-BEA0-621C1AF60119}" presName="horz1" presStyleCnt="0"/>
      <dgm:spPr/>
    </dgm:pt>
    <dgm:pt modelId="{6E787C5C-A1B8-47C1-9248-4D274185F922}" type="pres">
      <dgm:prSet presAssocID="{5DA2F77B-7AD6-420A-BEA0-621C1AF60119}" presName="tx1" presStyleLbl="revTx" presStyleIdx="0" presStyleCnt="4"/>
      <dgm:spPr/>
    </dgm:pt>
    <dgm:pt modelId="{1D899DEA-B163-4658-A874-AEB75CB14DBF}" type="pres">
      <dgm:prSet presAssocID="{5DA2F77B-7AD6-420A-BEA0-621C1AF60119}" presName="vert1" presStyleCnt="0"/>
      <dgm:spPr/>
    </dgm:pt>
    <dgm:pt modelId="{B2657B82-8D8E-4AB4-9CBE-E79C696816B0}" type="pres">
      <dgm:prSet presAssocID="{C6642C33-A8B7-4F54-8594-4629A4826E1C}" presName="vertSpace2a" presStyleCnt="0"/>
      <dgm:spPr/>
    </dgm:pt>
    <dgm:pt modelId="{B1059EC6-B5BD-4E9E-AAC2-83B9F86F4824}" type="pres">
      <dgm:prSet presAssocID="{C6642C33-A8B7-4F54-8594-4629A4826E1C}" presName="horz2" presStyleCnt="0"/>
      <dgm:spPr/>
    </dgm:pt>
    <dgm:pt modelId="{2327DBEF-F908-4A39-ADE7-BD6D79F30653}" type="pres">
      <dgm:prSet presAssocID="{C6642C33-A8B7-4F54-8594-4629A4826E1C}" presName="horzSpace2" presStyleCnt="0"/>
      <dgm:spPr/>
    </dgm:pt>
    <dgm:pt modelId="{148DF76E-CC02-4E01-9FAD-C55757D6A5E0}" type="pres">
      <dgm:prSet presAssocID="{C6642C33-A8B7-4F54-8594-4629A4826E1C}" presName="tx2" presStyleLbl="revTx" presStyleIdx="1" presStyleCnt="4" custScaleY="20018" custLinFactNeighborX="-1131" custLinFactNeighborY="31634"/>
      <dgm:spPr/>
    </dgm:pt>
    <dgm:pt modelId="{CD404B46-3FC4-452D-B81A-6EFA959EC905}" type="pres">
      <dgm:prSet presAssocID="{C6642C33-A8B7-4F54-8594-4629A4826E1C}" presName="vert2" presStyleCnt="0"/>
      <dgm:spPr/>
    </dgm:pt>
    <dgm:pt modelId="{B92863F9-D94E-4EAA-BA10-18F24D93BFE6}" type="pres">
      <dgm:prSet presAssocID="{C6642C33-A8B7-4F54-8594-4629A4826E1C}" presName="thinLine2b" presStyleLbl="callout" presStyleIdx="0" presStyleCnt="3" custLinFactY="-46179" custLinFactNeighborX="-1479" custLinFactNeighborY="-100000"/>
      <dgm:spPr/>
    </dgm:pt>
    <dgm:pt modelId="{CF7906E7-41CE-47EA-BBD4-8C4285D04F12}" type="pres">
      <dgm:prSet presAssocID="{C6642C33-A8B7-4F54-8594-4629A4826E1C}" presName="vertSpace2b" presStyleCnt="0"/>
      <dgm:spPr/>
    </dgm:pt>
    <dgm:pt modelId="{EEA35F6F-76D4-4C45-8352-CD056249CD30}" type="pres">
      <dgm:prSet presAssocID="{46F9C737-F278-4CBA-AD9E-A6E53E58086A}" presName="horz2" presStyleCnt="0"/>
      <dgm:spPr/>
    </dgm:pt>
    <dgm:pt modelId="{5AC3878D-5A53-4306-932E-635C408B642D}" type="pres">
      <dgm:prSet presAssocID="{46F9C737-F278-4CBA-AD9E-A6E53E58086A}" presName="horzSpace2" presStyleCnt="0"/>
      <dgm:spPr/>
    </dgm:pt>
    <dgm:pt modelId="{CC383CE9-DF81-4222-A4AB-A1AF06763764}" type="pres">
      <dgm:prSet presAssocID="{46F9C737-F278-4CBA-AD9E-A6E53E58086A}" presName="tx2" presStyleLbl="revTx" presStyleIdx="2" presStyleCnt="4" custScaleY="15678" custLinFactNeighborX="-1383" custLinFactNeighborY="-9226"/>
      <dgm:spPr/>
    </dgm:pt>
    <dgm:pt modelId="{76EC910F-E70B-49FF-958E-BD38669D225A}" type="pres">
      <dgm:prSet presAssocID="{46F9C737-F278-4CBA-AD9E-A6E53E58086A}" presName="vert2" presStyleCnt="0"/>
      <dgm:spPr/>
    </dgm:pt>
    <dgm:pt modelId="{8382A632-99D7-4FD0-8BB6-9462681D42B0}" type="pres">
      <dgm:prSet presAssocID="{46F9C737-F278-4CBA-AD9E-A6E53E58086A}" presName="thinLine2b" presStyleLbl="callout" presStyleIdx="1" presStyleCnt="3" custLinFactY="-200000" custLinFactNeighborX="-1479" custLinFactNeighborY="-221942"/>
      <dgm:spPr/>
    </dgm:pt>
    <dgm:pt modelId="{D1152220-2BDA-4756-950E-6B1E0EFD3C4F}" type="pres">
      <dgm:prSet presAssocID="{46F9C737-F278-4CBA-AD9E-A6E53E58086A}" presName="vertSpace2b" presStyleCnt="0"/>
      <dgm:spPr/>
    </dgm:pt>
    <dgm:pt modelId="{FD952F93-D2B8-4C46-8681-814BE727712F}" type="pres">
      <dgm:prSet presAssocID="{31220DCB-71FE-475C-A513-AF9F43C4A026}" presName="horz2" presStyleCnt="0"/>
      <dgm:spPr/>
    </dgm:pt>
    <dgm:pt modelId="{A82C4431-E022-450B-A479-CA2784ADC78D}" type="pres">
      <dgm:prSet presAssocID="{31220DCB-71FE-475C-A513-AF9F43C4A026}" presName="horzSpace2" presStyleCnt="0"/>
      <dgm:spPr/>
    </dgm:pt>
    <dgm:pt modelId="{4A41D620-7299-422D-99F7-5CCDD41D3785}" type="pres">
      <dgm:prSet presAssocID="{31220DCB-71FE-475C-A513-AF9F43C4A026}" presName="tx2" presStyleLbl="revTx" presStyleIdx="3" presStyleCnt="4" custScaleY="24324" custLinFactNeighborX="-1383" custLinFactNeighborY="-44327"/>
      <dgm:spPr/>
    </dgm:pt>
    <dgm:pt modelId="{6E66E4BD-52B0-4209-8592-E518EE1467C9}" type="pres">
      <dgm:prSet presAssocID="{31220DCB-71FE-475C-A513-AF9F43C4A026}" presName="vert2" presStyleCnt="0"/>
      <dgm:spPr/>
    </dgm:pt>
    <dgm:pt modelId="{208A0655-4321-4517-A8F9-C44B8C6E8FFA}" type="pres">
      <dgm:prSet presAssocID="{31220DCB-71FE-475C-A513-AF9F43C4A026}" presName="thinLine2b" presStyleLbl="callout" presStyleIdx="2" presStyleCnt="3" custLinFactY="-400000" custLinFactNeighborX="-1479" custLinFactNeighborY="-492682"/>
      <dgm:spPr/>
    </dgm:pt>
    <dgm:pt modelId="{5736A0B1-AC6A-49E4-9D18-9D65EB8E26FC}" type="pres">
      <dgm:prSet presAssocID="{31220DCB-71FE-475C-A513-AF9F43C4A026}" presName="vertSpace2b" presStyleCnt="0"/>
      <dgm:spPr/>
    </dgm:pt>
  </dgm:ptLst>
  <dgm:cxnLst>
    <dgm:cxn modelId="{30045303-8DFF-4861-A232-649CCF2231D9}" srcId="{33979DE3-8C28-42BC-A40D-28EAB3D4796F}" destId="{5DA2F77B-7AD6-420A-BEA0-621C1AF60119}" srcOrd="0" destOrd="0" parTransId="{12C35C3A-0C3F-454F-8966-EB7E43729BBE}" sibTransId="{B42ADF87-0DDD-4B9F-BAAB-3BC945FCC98E}"/>
    <dgm:cxn modelId="{6EA2AE17-CE27-476A-B1DD-AB88B49BFD3D}" srcId="{5DA2F77B-7AD6-420A-BEA0-621C1AF60119}" destId="{46F9C737-F278-4CBA-AD9E-A6E53E58086A}" srcOrd="1" destOrd="0" parTransId="{3A2DEE57-41F4-46A6-B442-6A5CC396EEFC}" sibTransId="{0B9F848B-7F33-48CA-A383-718286D6F829}"/>
    <dgm:cxn modelId="{8D68AC22-84CE-473C-8F0E-2D10681772C2}" srcId="{5DA2F77B-7AD6-420A-BEA0-621C1AF60119}" destId="{C6642C33-A8B7-4F54-8594-4629A4826E1C}" srcOrd="0" destOrd="0" parTransId="{AA5F922E-3757-434B-A041-3609E1BC2BE1}" sibTransId="{B5FFEA52-61AE-4FBA-B25E-15DC6FAD2231}"/>
    <dgm:cxn modelId="{18311E6B-133F-4175-A1DF-28FB63A903B3}" type="presOf" srcId="{33979DE3-8C28-42BC-A40D-28EAB3D4796F}" destId="{47974F08-460A-48A7-BFE3-CDCAB53C5806}" srcOrd="0" destOrd="0" presId="urn:microsoft.com/office/officeart/2008/layout/LinedList"/>
    <dgm:cxn modelId="{FDCF1975-FF18-40E7-9616-F41F6989A8FF}" type="presOf" srcId="{31220DCB-71FE-475C-A513-AF9F43C4A026}" destId="{4A41D620-7299-422D-99F7-5CCDD41D3785}" srcOrd="0" destOrd="0" presId="urn:microsoft.com/office/officeart/2008/layout/LinedList"/>
    <dgm:cxn modelId="{A5251A5A-CCE4-4479-8F59-6D23E0BB2E22}" srcId="{5DA2F77B-7AD6-420A-BEA0-621C1AF60119}" destId="{31220DCB-71FE-475C-A513-AF9F43C4A026}" srcOrd="2" destOrd="0" parTransId="{C00AB577-C29D-4684-B885-BE8182EE8723}" sibTransId="{901AE104-0D0D-406B-B2D5-B6549774AF10}"/>
    <dgm:cxn modelId="{0CE49897-5180-4DA7-929E-4FF74C3AE87E}" type="presOf" srcId="{46F9C737-F278-4CBA-AD9E-A6E53E58086A}" destId="{CC383CE9-DF81-4222-A4AB-A1AF06763764}" srcOrd="0" destOrd="0" presId="urn:microsoft.com/office/officeart/2008/layout/LinedList"/>
    <dgm:cxn modelId="{C95245CD-9B91-4A5C-9219-B0B65A3372F7}" type="presOf" srcId="{5DA2F77B-7AD6-420A-BEA0-621C1AF60119}" destId="{6E787C5C-A1B8-47C1-9248-4D274185F922}" srcOrd="0" destOrd="0" presId="urn:microsoft.com/office/officeart/2008/layout/LinedList"/>
    <dgm:cxn modelId="{D13E81E7-88EA-411B-A425-967BC9A168CF}" type="presOf" srcId="{C6642C33-A8B7-4F54-8594-4629A4826E1C}" destId="{148DF76E-CC02-4E01-9FAD-C55757D6A5E0}" srcOrd="0" destOrd="0" presId="urn:microsoft.com/office/officeart/2008/layout/LinedList"/>
    <dgm:cxn modelId="{E7BC3D09-EDDF-41F9-8070-5411105AE355}" type="presParOf" srcId="{47974F08-460A-48A7-BFE3-CDCAB53C5806}" destId="{F53057C1-34FB-4E5F-86AD-C695677F0345}" srcOrd="0" destOrd="0" presId="urn:microsoft.com/office/officeart/2008/layout/LinedList"/>
    <dgm:cxn modelId="{96E18408-9535-4B38-8E46-DC16D91389A2}" type="presParOf" srcId="{47974F08-460A-48A7-BFE3-CDCAB53C5806}" destId="{92F32667-1BCD-45EB-A4AF-E7F3D2AF0711}" srcOrd="1" destOrd="0" presId="urn:microsoft.com/office/officeart/2008/layout/LinedList"/>
    <dgm:cxn modelId="{49999241-9C26-469B-BBF4-086DAAC466E6}" type="presParOf" srcId="{92F32667-1BCD-45EB-A4AF-E7F3D2AF0711}" destId="{6E787C5C-A1B8-47C1-9248-4D274185F922}" srcOrd="0" destOrd="0" presId="urn:microsoft.com/office/officeart/2008/layout/LinedList"/>
    <dgm:cxn modelId="{71DD6536-D0A6-47F1-A21E-25648313E161}" type="presParOf" srcId="{92F32667-1BCD-45EB-A4AF-E7F3D2AF0711}" destId="{1D899DEA-B163-4658-A874-AEB75CB14DBF}" srcOrd="1" destOrd="0" presId="urn:microsoft.com/office/officeart/2008/layout/LinedList"/>
    <dgm:cxn modelId="{EAB1F494-F933-4894-BFF3-FA11D415D7CF}" type="presParOf" srcId="{1D899DEA-B163-4658-A874-AEB75CB14DBF}" destId="{B2657B82-8D8E-4AB4-9CBE-E79C696816B0}" srcOrd="0" destOrd="0" presId="urn:microsoft.com/office/officeart/2008/layout/LinedList"/>
    <dgm:cxn modelId="{CD943A37-0454-4690-920A-5210855AB625}" type="presParOf" srcId="{1D899DEA-B163-4658-A874-AEB75CB14DBF}" destId="{B1059EC6-B5BD-4E9E-AAC2-83B9F86F4824}" srcOrd="1" destOrd="0" presId="urn:microsoft.com/office/officeart/2008/layout/LinedList"/>
    <dgm:cxn modelId="{54DBCB6E-8E29-48DB-B2B4-9B60B1B62033}" type="presParOf" srcId="{B1059EC6-B5BD-4E9E-AAC2-83B9F86F4824}" destId="{2327DBEF-F908-4A39-ADE7-BD6D79F30653}" srcOrd="0" destOrd="0" presId="urn:microsoft.com/office/officeart/2008/layout/LinedList"/>
    <dgm:cxn modelId="{EE5671B3-1B5C-4E69-80C3-A5D96B398DD4}" type="presParOf" srcId="{B1059EC6-B5BD-4E9E-AAC2-83B9F86F4824}" destId="{148DF76E-CC02-4E01-9FAD-C55757D6A5E0}" srcOrd="1" destOrd="0" presId="urn:microsoft.com/office/officeart/2008/layout/LinedList"/>
    <dgm:cxn modelId="{11E16F2A-0812-423D-B70F-99612A98BA3F}" type="presParOf" srcId="{B1059EC6-B5BD-4E9E-AAC2-83B9F86F4824}" destId="{CD404B46-3FC4-452D-B81A-6EFA959EC905}" srcOrd="2" destOrd="0" presId="urn:microsoft.com/office/officeart/2008/layout/LinedList"/>
    <dgm:cxn modelId="{DDBCCCEC-104B-4E21-9686-4C5A31B0F392}" type="presParOf" srcId="{1D899DEA-B163-4658-A874-AEB75CB14DBF}" destId="{B92863F9-D94E-4EAA-BA10-18F24D93BFE6}" srcOrd="2" destOrd="0" presId="urn:microsoft.com/office/officeart/2008/layout/LinedList"/>
    <dgm:cxn modelId="{3C8807F8-E071-43F8-8951-D3197A308966}" type="presParOf" srcId="{1D899DEA-B163-4658-A874-AEB75CB14DBF}" destId="{CF7906E7-41CE-47EA-BBD4-8C4285D04F12}" srcOrd="3" destOrd="0" presId="urn:microsoft.com/office/officeart/2008/layout/LinedList"/>
    <dgm:cxn modelId="{3790943E-C573-42E4-A3DD-36D087246E0F}" type="presParOf" srcId="{1D899DEA-B163-4658-A874-AEB75CB14DBF}" destId="{EEA35F6F-76D4-4C45-8352-CD056249CD30}" srcOrd="4" destOrd="0" presId="urn:microsoft.com/office/officeart/2008/layout/LinedList"/>
    <dgm:cxn modelId="{82EBBFAF-B756-4858-9FDA-507618C4C5E4}" type="presParOf" srcId="{EEA35F6F-76D4-4C45-8352-CD056249CD30}" destId="{5AC3878D-5A53-4306-932E-635C408B642D}" srcOrd="0" destOrd="0" presId="urn:microsoft.com/office/officeart/2008/layout/LinedList"/>
    <dgm:cxn modelId="{BD922DE9-88AC-46B8-AC85-955D076CE340}" type="presParOf" srcId="{EEA35F6F-76D4-4C45-8352-CD056249CD30}" destId="{CC383CE9-DF81-4222-A4AB-A1AF06763764}" srcOrd="1" destOrd="0" presId="urn:microsoft.com/office/officeart/2008/layout/LinedList"/>
    <dgm:cxn modelId="{8CC11EE1-FFF9-4877-A268-CF608A82E68C}" type="presParOf" srcId="{EEA35F6F-76D4-4C45-8352-CD056249CD30}" destId="{76EC910F-E70B-49FF-958E-BD38669D225A}" srcOrd="2" destOrd="0" presId="urn:microsoft.com/office/officeart/2008/layout/LinedList"/>
    <dgm:cxn modelId="{648AB82C-285A-434C-9C09-E1F91D9E3ED4}" type="presParOf" srcId="{1D899DEA-B163-4658-A874-AEB75CB14DBF}" destId="{8382A632-99D7-4FD0-8BB6-9462681D42B0}" srcOrd="5" destOrd="0" presId="urn:microsoft.com/office/officeart/2008/layout/LinedList"/>
    <dgm:cxn modelId="{0B6A6436-9F87-411E-8B15-3879DB3A61BC}" type="presParOf" srcId="{1D899DEA-B163-4658-A874-AEB75CB14DBF}" destId="{D1152220-2BDA-4756-950E-6B1E0EFD3C4F}" srcOrd="6" destOrd="0" presId="urn:microsoft.com/office/officeart/2008/layout/LinedList"/>
    <dgm:cxn modelId="{A402AB36-66AE-4EB6-B566-FC7B14A0F4CA}" type="presParOf" srcId="{1D899DEA-B163-4658-A874-AEB75CB14DBF}" destId="{FD952F93-D2B8-4C46-8681-814BE727712F}" srcOrd="7" destOrd="0" presId="urn:microsoft.com/office/officeart/2008/layout/LinedList"/>
    <dgm:cxn modelId="{F949C934-FEEA-4F5D-A3DF-0AD7D36067AF}" type="presParOf" srcId="{FD952F93-D2B8-4C46-8681-814BE727712F}" destId="{A82C4431-E022-450B-A479-CA2784ADC78D}" srcOrd="0" destOrd="0" presId="urn:microsoft.com/office/officeart/2008/layout/LinedList"/>
    <dgm:cxn modelId="{F0318DA9-3814-4649-9D27-A031CA76EB31}" type="presParOf" srcId="{FD952F93-D2B8-4C46-8681-814BE727712F}" destId="{4A41D620-7299-422D-99F7-5CCDD41D3785}" srcOrd="1" destOrd="0" presId="urn:microsoft.com/office/officeart/2008/layout/LinedList"/>
    <dgm:cxn modelId="{B4C7AF89-AC9B-4317-8D3B-E89A4F79E7FD}" type="presParOf" srcId="{FD952F93-D2B8-4C46-8681-814BE727712F}" destId="{6E66E4BD-52B0-4209-8592-E518EE1467C9}" srcOrd="2" destOrd="0" presId="urn:microsoft.com/office/officeart/2008/layout/LinedList"/>
    <dgm:cxn modelId="{0F12B821-2AAD-483A-9B8C-A501088E7362}" type="presParOf" srcId="{1D899DEA-B163-4658-A874-AEB75CB14DBF}" destId="{208A0655-4321-4517-A8F9-C44B8C6E8FFA}" srcOrd="8" destOrd="0" presId="urn:microsoft.com/office/officeart/2008/layout/LinedList"/>
    <dgm:cxn modelId="{0388FE60-1F47-4110-A184-0BE02D712385}" type="presParOf" srcId="{1D899DEA-B163-4658-A874-AEB75CB14DBF}" destId="{5736A0B1-AC6A-49E4-9D18-9D65EB8E26FC}"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742C8B-561A-412B-9E22-FC839882DD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C6280D8-D9FE-4B45-849B-5B66930837F1}" type="pres">
      <dgm:prSet presAssocID="{F3742C8B-561A-412B-9E22-FC839882DDD6}" presName="linear" presStyleCnt="0">
        <dgm:presLayoutVars>
          <dgm:animLvl val="lvl"/>
          <dgm:resizeHandles val="exact"/>
        </dgm:presLayoutVars>
      </dgm:prSet>
      <dgm:spPr/>
    </dgm:pt>
  </dgm:ptLst>
  <dgm:cxnLst>
    <dgm:cxn modelId="{28E49263-6C90-4FB6-80C0-A77FF99030B0}" type="presOf" srcId="{F3742C8B-561A-412B-9E22-FC839882DDD6}" destId="{DC6280D8-D9FE-4B45-849B-5B66930837F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742C8B-561A-412B-9E22-FC839882DD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C6280D8-D9FE-4B45-849B-5B66930837F1}" type="pres">
      <dgm:prSet presAssocID="{F3742C8B-561A-412B-9E22-FC839882DDD6}" presName="linear" presStyleCnt="0">
        <dgm:presLayoutVars>
          <dgm:animLvl val="lvl"/>
          <dgm:resizeHandles val="exact"/>
        </dgm:presLayoutVars>
      </dgm:prSet>
      <dgm:spPr/>
    </dgm:pt>
  </dgm:ptLst>
  <dgm:cxnLst>
    <dgm:cxn modelId="{28E49263-6C90-4FB6-80C0-A77FF99030B0}" type="presOf" srcId="{F3742C8B-561A-412B-9E22-FC839882DDD6}" destId="{DC6280D8-D9FE-4B45-849B-5B66930837F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742C8B-561A-412B-9E22-FC839882DD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C6280D8-D9FE-4B45-849B-5B66930837F1}" type="pres">
      <dgm:prSet presAssocID="{F3742C8B-561A-412B-9E22-FC839882DDD6}" presName="linear" presStyleCnt="0">
        <dgm:presLayoutVars>
          <dgm:animLvl val="lvl"/>
          <dgm:resizeHandles val="exact"/>
        </dgm:presLayoutVars>
      </dgm:prSet>
      <dgm:spPr/>
    </dgm:pt>
  </dgm:ptLst>
  <dgm:cxnLst>
    <dgm:cxn modelId="{28E49263-6C90-4FB6-80C0-A77FF99030B0}" type="presOf" srcId="{F3742C8B-561A-412B-9E22-FC839882DDD6}" destId="{DC6280D8-D9FE-4B45-849B-5B66930837F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057C1-34FB-4E5F-86AD-C695677F0345}">
      <dsp:nvSpPr>
        <dsp:cNvPr id="0" name=""/>
        <dsp:cNvSpPr/>
      </dsp:nvSpPr>
      <dsp:spPr>
        <a:xfrm>
          <a:off x="0" y="0"/>
          <a:ext cx="128777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787C5C-A1B8-47C1-9248-4D274185F922}">
      <dsp:nvSpPr>
        <dsp:cNvPr id="0" name=""/>
        <dsp:cNvSpPr/>
      </dsp:nvSpPr>
      <dsp:spPr>
        <a:xfrm>
          <a:off x="0" y="0"/>
          <a:ext cx="2575560" cy="769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1" kern="1200" dirty="0">
              <a:latin typeface="Roboto Medium"/>
            </a:rPr>
            <a:t>Outline</a:t>
          </a:r>
          <a:endParaRPr lang="en-US" sz="4800" kern="1200" dirty="0">
            <a:latin typeface="Roboto Medium"/>
          </a:endParaRPr>
        </a:p>
      </dsp:txBody>
      <dsp:txXfrm>
        <a:off x="0" y="0"/>
        <a:ext cx="2575560" cy="7696200"/>
      </dsp:txXfrm>
    </dsp:sp>
    <dsp:sp modelId="{148DF76E-CC02-4E01-9FAD-C55757D6A5E0}">
      <dsp:nvSpPr>
        <dsp:cNvPr id="0" name=""/>
        <dsp:cNvSpPr/>
      </dsp:nvSpPr>
      <dsp:spPr>
        <a:xfrm>
          <a:off x="2654393" y="2819425"/>
          <a:ext cx="10109072" cy="154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IN" altLang="en-US" sz="4800" kern="1200" dirty="0">
              <a:latin typeface="Roboto Medium"/>
            </a:rPr>
            <a:t>Difference between Git and GitHub</a:t>
          </a:r>
          <a:endParaRPr lang="en-US" sz="4800" kern="1200" dirty="0">
            <a:latin typeface="Roboto Medium"/>
          </a:endParaRPr>
        </a:p>
      </dsp:txBody>
      <dsp:txXfrm>
        <a:off x="2654393" y="2819425"/>
        <a:ext cx="10109072" cy="1540625"/>
      </dsp:txXfrm>
    </dsp:sp>
    <dsp:sp modelId="{B92863F9-D94E-4EAA-BA10-18F24D93BFE6}">
      <dsp:nvSpPr>
        <dsp:cNvPr id="0" name=""/>
        <dsp:cNvSpPr/>
      </dsp:nvSpPr>
      <dsp:spPr>
        <a:xfrm>
          <a:off x="2423189" y="1524000"/>
          <a:ext cx="103022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383CE9-DF81-4222-A4AB-A1AF06763764}">
      <dsp:nvSpPr>
        <dsp:cNvPr id="0" name=""/>
        <dsp:cNvSpPr/>
      </dsp:nvSpPr>
      <dsp:spPr>
        <a:xfrm>
          <a:off x="2628918" y="1600193"/>
          <a:ext cx="10109072" cy="1206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0" kern="1200" dirty="0">
              <a:latin typeface="Roboto Medium"/>
            </a:rPr>
            <a:t>Why Version Controlling</a:t>
          </a:r>
          <a:endParaRPr lang="en-US" sz="4800" kern="1200" dirty="0">
            <a:latin typeface="Roboto Medium"/>
          </a:endParaRPr>
        </a:p>
      </dsp:txBody>
      <dsp:txXfrm>
        <a:off x="2628918" y="1600193"/>
        <a:ext cx="10109072" cy="1206610"/>
      </dsp:txXfrm>
    </dsp:sp>
    <dsp:sp modelId="{8382A632-99D7-4FD0-8BB6-9462681D42B0}">
      <dsp:nvSpPr>
        <dsp:cNvPr id="0" name=""/>
        <dsp:cNvSpPr/>
      </dsp:nvSpPr>
      <dsp:spPr>
        <a:xfrm>
          <a:off x="2423189" y="2590800"/>
          <a:ext cx="103022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41D620-7299-422D-99F7-5CCDD41D3785}">
      <dsp:nvSpPr>
        <dsp:cNvPr id="0" name=""/>
        <dsp:cNvSpPr/>
      </dsp:nvSpPr>
      <dsp:spPr>
        <a:xfrm>
          <a:off x="2628918" y="490170"/>
          <a:ext cx="10109072" cy="187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latin typeface="Roboto Medium"/>
            </a:rPr>
            <a:t>Git – Version Control</a:t>
          </a:r>
        </a:p>
      </dsp:txBody>
      <dsp:txXfrm>
        <a:off x="2628918" y="490170"/>
        <a:ext cx="10109072" cy="1872023"/>
      </dsp:txXfrm>
    </dsp:sp>
    <dsp:sp modelId="{208A0655-4321-4517-A8F9-C44B8C6E8FFA}">
      <dsp:nvSpPr>
        <dsp:cNvPr id="0" name=""/>
        <dsp:cNvSpPr/>
      </dsp:nvSpPr>
      <dsp:spPr>
        <a:xfrm>
          <a:off x="2423189" y="3733799"/>
          <a:ext cx="103022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62588-783B-4D39-A825-4945B9C61A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025"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F055B5B6-3EE6-43BF-8A24-F6303B1236CC}"/>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025" eaLnBrk="1" fontAlgn="auto" hangingPunct="1">
              <a:spcBef>
                <a:spcPts val="0"/>
              </a:spcBef>
              <a:spcAft>
                <a:spcPts val="0"/>
              </a:spcAft>
              <a:defRPr sz="1200">
                <a:latin typeface="+mn-lt"/>
                <a:cs typeface="+mn-cs"/>
              </a:defRPr>
            </a:lvl1pPr>
          </a:lstStyle>
          <a:p>
            <a:pPr>
              <a:defRPr/>
            </a:pPr>
            <a:fld id="{CB3E786D-61A0-432B-8F2D-B5B250DCD623}" type="datetimeFigureOut">
              <a:rPr lang="en-US"/>
              <a:pPr>
                <a:defRPr/>
              </a:pPr>
              <a:t>9/12/2020</a:t>
            </a:fld>
            <a:endParaRPr lang="en-US"/>
          </a:p>
        </p:txBody>
      </p:sp>
      <p:sp>
        <p:nvSpPr>
          <p:cNvPr id="4" name="Slide Image Placeholder 3">
            <a:extLst>
              <a:ext uri="{FF2B5EF4-FFF2-40B4-BE49-F238E27FC236}">
                <a16:creationId xmlns:a16="http://schemas.microsoft.com/office/drawing/2014/main" id="{5E5D9DD7-345F-4EFC-BCC7-85F9CF3836A9}"/>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82CCEF5-52EA-4FA6-9884-5E224692A6E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FCD17A8-59EB-4920-BE31-5A13DC3FFF64}"/>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025"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83BCF9B0-4C1A-466F-A376-BE464AC07BE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BE3B9910-F10B-4C2B-B5FE-3104E177BE2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100" kern="1200">
        <a:solidFill>
          <a:schemeClr val="tx1"/>
        </a:solidFill>
        <a:latin typeface="+mn-lt"/>
        <a:ea typeface="+mn-ea"/>
        <a:cs typeface="+mn-cs"/>
      </a:defRPr>
    </a:lvl1pPr>
    <a:lvl2pPr marL="455613" algn="l" defTabSz="912813" rtl="0" eaLnBrk="0" fontAlgn="base" hangingPunct="0">
      <a:spcBef>
        <a:spcPct val="30000"/>
      </a:spcBef>
      <a:spcAft>
        <a:spcPct val="0"/>
      </a:spcAft>
      <a:defRPr sz="1100" kern="1200">
        <a:solidFill>
          <a:schemeClr val="tx1"/>
        </a:solidFill>
        <a:latin typeface="+mn-lt"/>
        <a:ea typeface="+mn-ea"/>
        <a:cs typeface="+mn-cs"/>
      </a:defRPr>
    </a:lvl2pPr>
    <a:lvl3pPr marL="912813" algn="l" defTabSz="912813" rtl="0" eaLnBrk="0" fontAlgn="base" hangingPunct="0">
      <a:spcBef>
        <a:spcPct val="30000"/>
      </a:spcBef>
      <a:spcAft>
        <a:spcPct val="0"/>
      </a:spcAft>
      <a:defRPr sz="1100" kern="1200">
        <a:solidFill>
          <a:schemeClr val="tx1"/>
        </a:solidFill>
        <a:latin typeface="+mn-lt"/>
        <a:ea typeface="+mn-ea"/>
        <a:cs typeface="+mn-cs"/>
      </a:defRPr>
    </a:lvl3pPr>
    <a:lvl4pPr marL="1370013" algn="l" defTabSz="912813" rtl="0" eaLnBrk="0" fontAlgn="base" hangingPunct="0">
      <a:spcBef>
        <a:spcPct val="30000"/>
      </a:spcBef>
      <a:spcAft>
        <a:spcPct val="0"/>
      </a:spcAft>
      <a:defRPr sz="1100" kern="1200">
        <a:solidFill>
          <a:schemeClr val="tx1"/>
        </a:solidFill>
        <a:latin typeface="+mn-lt"/>
        <a:ea typeface="+mn-ea"/>
        <a:cs typeface="+mn-cs"/>
      </a:defRPr>
    </a:lvl4pPr>
    <a:lvl5pPr marL="1827213" algn="l" defTabSz="912813" rtl="0" eaLnBrk="0" fontAlgn="base" hangingPunct="0">
      <a:spcBef>
        <a:spcPct val="30000"/>
      </a:spcBef>
      <a:spcAft>
        <a:spcPct val="0"/>
      </a:spcAft>
      <a:defRPr sz="1100" kern="1200">
        <a:solidFill>
          <a:schemeClr val="tx1"/>
        </a:solidFill>
        <a:latin typeface="+mn-lt"/>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6DA7C8CB-F765-4D8B-8D81-804452E00B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BFB79BDF-CC8D-4D70-BA97-C55E392D88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6868" name="Slide Number Placeholder 3">
            <a:extLst>
              <a:ext uri="{FF2B5EF4-FFF2-40B4-BE49-F238E27FC236}">
                <a16:creationId xmlns:a16="http://schemas.microsoft.com/office/drawing/2014/main" id="{D2EC699D-C2E1-4793-A184-CBCE09B7D5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Calibri" panose="020F0502020204030204" pitchFamily="34" charset="0"/>
              </a:defRPr>
            </a:lvl1pPr>
            <a:lvl2pPr marL="742950" indent="-285750">
              <a:spcBef>
                <a:spcPct val="30000"/>
              </a:spcBef>
              <a:defRPr sz="1100">
                <a:solidFill>
                  <a:schemeClr val="tx1"/>
                </a:solidFill>
                <a:latin typeface="Calibri" panose="020F0502020204030204" pitchFamily="34" charset="0"/>
              </a:defRPr>
            </a:lvl2pPr>
            <a:lvl3pPr marL="1143000" indent="-228600">
              <a:spcBef>
                <a:spcPct val="30000"/>
              </a:spcBef>
              <a:defRPr sz="1100">
                <a:solidFill>
                  <a:schemeClr val="tx1"/>
                </a:solidFill>
                <a:latin typeface="Calibri" panose="020F0502020204030204" pitchFamily="34" charset="0"/>
              </a:defRPr>
            </a:lvl3pPr>
            <a:lvl4pPr marL="1600200" indent="-228600">
              <a:spcBef>
                <a:spcPct val="30000"/>
              </a:spcBef>
              <a:defRPr sz="1100">
                <a:solidFill>
                  <a:schemeClr val="tx1"/>
                </a:solidFill>
                <a:latin typeface="Calibri" panose="020F0502020204030204" pitchFamily="34" charset="0"/>
              </a:defRPr>
            </a:lvl4pPr>
            <a:lvl5pPr marL="2057400" indent="-228600">
              <a:spcBef>
                <a:spcPct val="30000"/>
              </a:spcBef>
              <a:defRPr sz="1100">
                <a:solidFill>
                  <a:schemeClr val="tx1"/>
                </a:solidFill>
                <a:latin typeface="Calibri" panose="020F0502020204030204" pitchFamily="34" charset="0"/>
              </a:defRPr>
            </a:lvl5pPr>
            <a:lvl6pPr marL="2514600" indent="-228600" defTabSz="1304925" eaLnBrk="0" fontAlgn="base" hangingPunct="0">
              <a:spcBef>
                <a:spcPct val="30000"/>
              </a:spcBef>
              <a:spcAft>
                <a:spcPct val="0"/>
              </a:spcAft>
              <a:defRPr sz="1100">
                <a:solidFill>
                  <a:schemeClr val="tx1"/>
                </a:solidFill>
                <a:latin typeface="Calibri" panose="020F0502020204030204" pitchFamily="34" charset="0"/>
              </a:defRPr>
            </a:lvl6pPr>
            <a:lvl7pPr marL="2971800" indent="-228600" defTabSz="1304925" eaLnBrk="0" fontAlgn="base" hangingPunct="0">
              <a:spcBef>
                <a:spcPct val="30000"/>
              </a:spcBef>
              <a:spcAft>
                <a:spcPct val="0"/>
              </a:spcAft>
              <a:defRPr sz="1100">
                <a:solidFill>
                  <a:schemeClr val="tx1"/>
                </a:solidFill>
                <a:latin typeface="Calibri" panose="020F0502020204030204" pitchFamily="34" charset="0"/>
              </a:defRPr>
            </a:lvl7pPr>
            <a:lvl8pPr marL="3429000" indent="-228600" defTabSz="1304925" eaLnBrk="0" fontAlgn="base" hangingPunct="0">
              <a:spcBef>
                <a:spcPct val="30000"/>
              </a:spcBef>
              <a:spcAft>
                <a:spcPct val="0"/>
              </a:spcAft>
              <a:defRPr sz="1100">
                <a:solidFill>
                  <a:schemeClr val="tx1"/>
                </a:solidFill>
                <a:latin typeface="Calibri" panose="020F0502020204030204" pitchFamily="34" charset="0"/>
              </a:defRPr>
            </a:lvl8pPr>
            <a:lvl9pPr marL="3886200" indent="-228600" defTabSz="1304925" eaLnBrk="0" fontAlgn="base" hangingPunct="0">
              <a:spcBef>
                <a:spcPct val="30000"/>
              </a:spcBef>
              <a:spcAft>
                <a:spcPct val="0"/>
              </a:spcAft>
              <a:defRPr sz="1100">
                <a:solidFill>
                  <a:schemeClr val="tx1"/>
                </a:solidFill>
                <a:latin typeface="Calibri" panose="020F0502020204030204" pitchFamily="34" charset="0"/>
              </a:defRPr>
            </a:lvl9pPr>
          </a:lstStyle>
          <a:p>
            <a:pPr>
              <a:spcBef>
                <a:spcPct val="0"/>
              </a:spcBef>
            </a:pPr>
            <a:fld id="{FA7ECEEB-176B-4528-BFA5-2FD4537DBA85}" type="slidenum">
              <a:rPr lang="en-US" altLang="en-US" sz="1200"/>
              <a:pPr>
                <a:spcBef>
                  <a:spcPct val="0"/>
                </a:spcBef>
              </a:pPr>
              <a:t>4</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168978B2-84FF-4989-97E7-1EFA8BC43D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88A72373-BED2-4E1C-897C-0E779065B2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940" name="Slide Number Placeholder 3">
            <a:extLst>
              <a:ext uri="{FF2B5EF4-FFF2-40B4-BE49-F238E27FC236}">
                <a16:creationId xmlns:a16="http://schemas.microsoft.com/office/drawing/2014/main" id="{8EDF9B48-4ACB-43F3-A7A4-E9D84DCB78A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Calibri" panose="020F0502020204030204" pitchFamily="34" charset="0"/>
              </a:defRPr>
            </a:lvl1pPr>
            <a:lvl2pPr marL="742950" indent="-285750">
              <a:spcBef>
                <a:spcPct val="30000"/>
              </a:spcBef>
              <a:defRPr sz="1100">
                <a:solidFill>
                  <a:schemeClr val="tx1"/>
                </a:solidFill>
                <a:latin typeface="Calibri" panose="020F0502020204030204" pitchFamily="34" charset="0"/>
              </a:defRPr>
            </a:lvl2pPr>
            <a:lvl3pPr marL="1143000" indent="-228600">
              <a:spcBef>
                <a:spcPct val="30000"/>
              </a:spcBef>
              <a:defRPr sz="1100">
                <a:solidFill>
                  <a:schemeClr val="tx1"/>
                </a:solidFill>
                <a:latin typeface="Calibri" panose="020F0502020204030204" pitchFamily="34" charset="0"/>
              </a:defRPr>
            </a:lvl3pPr>
            <a:lvl4pPr marL="1600200" indent="-228600">
              <a:spcBef>
                <a:spcPct val="30000"/>
              </a:spcBef>
              <a:defRPr sz="1100">
                <a:solidFill>
                  <a:schemeClr val="tx1"/>
                </a:solidFill>
                <a:latin typeface="Calibri" panose="020F0502020204030204" pitchFamily="34" charset="0"/>
              </a:defRPr>
            </a:lvl4pPr>
            <a:lvl5pPr marL="2057400" indent="-228600">
              <a:spcBef>
                <a:spcPct val="30000"/>
              </a:spcBef>
              <a:defRPr sz="1100">
                <a:solidFill>
                  <a:schemeClr val="tx1"/>
                </a:solidFill>
                <a:latin typeface="Calibri" panose="020F0502020204030204" pitchFamily="34" charset="0"/>
              </a:defRPr>
            </a:lvl5pPr>
            <a:lvl6pPr marL="2514600" indent="-228600" defTabSz="1304925" eaLnBrk="0" fontAlgn="base" hangingPunct="0">
              <a:spcBef>
                <a:spcPct val="30000"/>
              </a:spcBef>
              <a:spcAft>
                <a:spcPct val="0"/>
              </a:spcAft>
              <a:defRPr sz="1100">
                <a:solidFill>
                  <a:schemeClr val="tx1"/>
                </a:solidFill>
                <a:latin typeface="Calibri" panose="020F0502020204030204" pitchFamily="34" charset="0"/>
              </a:defRPr>
            </a:lvl6pPr>
            <a:lvl7pPr marL="2971800" indent="-228600" defTabSz="1304925" eaLnBrk="0" fontAlgn="base" hangingPunct="0">
              <a:spcBef>
                <a:spcPct val="30000"/>
              </a:spcBef>
              <a:spcAft>
                <a:spcPct val="0"/>
              </a:spcAft>
              <a:defRPr sz="1100">
                <a:solidFill>
                  <a:schemeClr val="tx1"/>
                </a:solidFill>
                <a:latin typeface="Calibri" panose="020F0502020204030204" pitchFamily="34" charset="0"/>
              </a:defRPr>
            </a:lvl7pPr>
            <a:lvl8pPr marL="3429000" indent="-228600" defTabSz="1304925" eaLnBrk="0" fontAlgn="base" hangingPunct="0">
              <a:spcBef>
                <a:spcPct val="30000"/>
              </a:spcBef>
              <a:spcAft>
                <a:spcPct val="0"/>
              </a:spcAft>
              <a:defRPr sz="1100">
                <a:solidFill>
                  <a:schemeClr val="tx1"/>
                </a:solidFill>
                <a:latin typeface="Calibri" panose="020F0502020204030204" pitchFamily="34" charset="0"/>
              </a:defRPr>
            </a:lvl8pPr>
            <a:lvl9pPr marL="3886200" indent="-228600" defTabSz="1304925" eaLnBrk="0" fontAlgn="base" hangingPunct="0">
              <a:spcBef>
                <a:spcPct val="30000"/>
              </a:spcBef>
              <a:spcAft>
                <a:spcPct val="0"/>
              </a:spcAft>
              <a:defRPr sz="1100">
                <a:solidFill>
                  <a:schemeClr val="tx1"/>
                </a:solidFill>
                <a:latin typeface="Calibri" panose="020F0502020204030204" pitchFamily="34" charset="0"/>
              </a:defRPr>
            </a:lvl9pPr>
          </a:lstStyle>
          <a:p>
            <a:pPr>
              <a:spcBef>
                <a:spcPct val="0"/>
              </a:spcBef>
            </a:pPr>
            <a:fld id="{6709C9C5-F62D-4BF1-B2EE-2D8FEED9B1AD}" type="slidenum">
              <a:rPr lang="en-US" altLang="en-US" sz="1200"/>
              <a:pPr>
                <a:spcBef>
                  <a:spcPct val="0"/>
                </a:spcBef>
              </a:pPr>
              <a:t>7</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C02ADC27-170D-4E5F-BD4D-467B605C3D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2661079C-7C18-430D-A349-6ED3C6C293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Software Testing Principle is a process of testing the result or output of a product with an expected output of a client or software testing is a process used to identify the </a:t>
            </a:r>
            <a:r>
              <a:rPr lang="en-US" altLang="en-US" dirty="0" err="1"/>
              <a:t>correctness,competeness</a:t>
            </a:r>
            <a:r>
              <a:rPr lang="en-US" altLang="en-US" dirty="0"/>
              <a:t> and quality  of developed software.it include the set of activities conducted with the intent of finding errors in software so that it could be corrected before the product is released to the end user.</a:t>
            </a:r>
          </a:p>
          <a:p>
            <a:endParaRPr lang="en-IN" altLang="en-US" dirty="0"/>
          </a:p>
        </p:txBody>
      </p:sp>
      <p:sp>
        <p:nvSpPr>
          <p:cNvPr id="45060" name="Slide Number Placeholder 3">
            <a:extLst>
              <a:ext uri="{FF2B5EF4-FFF2-40B4-BE49-F238E27FC236}">
                <a16:creationId xmlns:a16="http://schemas.microsoft.com/office/drawing/2014/main" id="{D86281F9-FC21-4A16-BFE2-E17228B077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Calibri" panose="020F0502020204030204" pitchFamily="34" charset="0"/>
              </a:defRPr>
            </a:lvl1pPr>
            <a:lvl2pPr marL="742950" indent="-285750">
              <a:spcBef>
                <a:spcPct val="30000"/>
              </a:spcBef>
              <a:defRPr sz="1100">
                <a:solidFill>
                  <a:schemeClr val="tx1"/>
                </a:solidFill>
                <a:latin typeface="Calibri" panose="020F0502020204030204" pitchFamily="34" charset="0"/>
              </a:defRPr>
            </a:lvl2pPr>
            <a:lvl3pPr marL="1143000" indent="-228600">
              <a:spcBef>
                <a:spcPct val="30000"/>
              </a:spcBef>
              <a:defRPr sz="1100">
                <a:solidFill>
                  <a:schemeClr val="tx1"/>
                </a:solidFill>
                <a:latin typeface="Calibri" panose="020F0502020204030204" pitchFamily="34" charset="0"/>
              </a:defRPr>
            </a:lvl3pPr>
            <a:lvl4pPr marL="1600200" indent="-228600">
              <a:spcBef>
                <a:spcPct val="30000"/>
              </a:spcBef>
              <a:defRPr sz="1100">
                <a:solidFill>
                  <a:schemeClr val="tx1"/>
                </a:solidFill>
                <a:latin typeface="Calibri" panose="020F0502020204030204" pitchFamily="34" charset="0"/>
              </a:defRPr>
            </a:lvl4pPr>
            <a:lvl5pPr marL="2057400" indent="-228600">
              <a:spcBef>
                <a:spcPct val="30000"/>
              </a:spcBef>
              <a:defRPr sz="1100">
                <a:solidFill>
                  <a:schemeClr val="tx1"/>
                </a:solidFill>
                <a:latin typeface="Calibri" panose="020F0502020204030204" pitchFamily="34" charset="0"/>
              </a:defRPr>
            </a:lvl5pPr>
            <a:lvl6pPr marL="2514600" indent="-228600" defTabSz="1304925" eaLnBrk="0" fontAlgn="base" hangingPunct="0">
              <a:spcBef>
                <a:spcPct val="30000"/>
              </a:spcBef>
              <a:spcAft>
                <a:spcPct val="0"/>
              </a:spcAft>
              <a:defRPr sz="1100">
                <a:solidFill>
                  <a:schemeClr val="tx1"/>
                </a:solidFill>
                <a:latin typeface="Calibri" panose="020F0502020204030204" pitchFamily="34" charset="0"/>
              </a:defRPr>
            </a:lvl6pPr>
            <a:lvl7pPr marL="2971800" indent="-228600" defTabSz="1304925" eaLnBrk="0" fontAlgn="base" hangingPunct="0">
              <a:spcBef>
                <a:spcPct val="30000"/>
              </a:spcBef>
              <a:spcAft>
                <a:spcPct val="0"/>
              </a:spcAft>
              <a:defRPr sz="1100">
                <a:solidFill>
                  <a:schemeClr val="tx1"/>
                </a:solidFill>
                <a:latin typeface="Calibri" panose="020F0502020204030204" pitchFamily="34" charset="0"/>
              </a:defRPr>
            </a:lvl7pPr>
            <a:lvl8pPr marL="3429000" indent="-228600" defTabSz="1304925" eaLnBrk="0" fontAlgn="base" hangingPunct="0">
              <a:spcBef>
                <a:spcPct val="30000"/>
              </a:spcBef>
              <a:spcAft>
                <a:spcPct val="0"/>
              </a:spcAft>
              <a:defRPr sz="1100">
                <a:solidFill>
                  <a:schemeClr val="tx1"/>
                </a:solidFill>
                <a:latin typeface="Calibri" panose="020F0502020204030204" pitchFamily="34" charset="0"/>
              </a:defRPr>
            </a:lvl8pPr>
            <a:lvl9pPr marL="3886200" indent="-228600" defTabSz="1304925" eaLnBrk="0" fontAlgn="base" hangingPunct="0">
              <a:spcBef>
                <a:spcPct val="30000"/>
              </a:spcBef>
              <a:spcAft>
                <a:spcPct val="0"/>
              </a:spcAft>
              <a:defRPr sz="1100">
                <a:solidFill>
                  <a:schemeClr val="tx1"/>
                </a:solidFill>
                <a:latin typeface="Calibri" panose="020F0502020204030204" pitchFamily="34" charset="0"/>
              </a:defRPr>
            </a:lvl9pPr>
          </a:lstStyle>
          <a:p>
            <a:pPr>
              <a:spcBef>
                <a:spcPct val="0"/>
              </a:spcBef>
            </a:pPr>
            <a:fld id="{AA223414-1D6E-4334-8006-FE1C8AFBDD0B}" type="slidenum">
              <a:rPr lang="en-US" altLang="en-US" sz="1200"/>
              <a:pPr>
                <a:spcBef>
                  <a:spcPct val="0"/>
                </a:spcBef>
              </a:pPr>
              <a:t>11</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C02ADC27-170D-4E5F-BD4D-467B605C3D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2661079C-7C18-430D-A349-6ED3C6C293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Software Testing Principle is a process of testing the result or output of a product with an expected output of a client or software testing is a process used to identify the correctness,competeness and quality  of developed software.it include the set of activities conducted with the intent of finding errors in software so that it could be corrected before the product is released to the end user.</a:t>
            </a:r>
          </a:p>
          <a:p>
            <a:endParaRPr lang="en-IN" altLang="en-US"/>
          </a:p>
        </p:txBody>
      </p:sp>
      <p:sp>
        <p:nvSpPr>
          <p:cNvPr id="45060" name="Slide Number Placeholder 3">
            <a:extLst>
              <a:ext uri="{FF2B5EF4-FFF2-40B4-BE49-F238E27FC236}">
                <a16:creationId xmlns:a16="http://schemas.microsoft.com/office/drawing/2014/main" id="{D86281F9-FC21-4A16-BFE2-E17228B077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Calibri" panose="020F0502020204030204" pitchFamily="34" charset="0"/>
              </a:defRPr>
            </a:lvl1pPr>
            <a:lvl2pPr marL="742950" indent="-285750">
              <a:spcBef>
                <a:spcPct val="30000"/>
              </a:spcBef>
              <a:defRPr sz="1100">
                <a:solidFill>
                  <a:schemeClr val="tx1"/>
                </a:solidFill>
                <a:latin typeface="Calibri" panose="020F0502020204030204" pitchFamily="34" charset="0"/>
              </a:defRPr>
            </a:lvl2pPr>
            <a:lvl3pPr marL="1143000" indent="-228600">
              <a:spcBef>
                <a:spcPct val="30000"/>
              </a:spcBef>
              <a:defRPr sz="1100">
                <a:solidFill>
                  <a:schemeClr val="tx1"/>
                </a:solidFill>
                <a:latin typeface="Calibri" panose="020F0502020204030204" pitchFamily="34" charset="0"/>
              </a:defRPr>
            </a:lvl3pPr>
            <a:lvl4pPr marL="1600200" indent="-228600">
              <a:spcBef>
                <a:spcPct val="30000"/>
              </a:spcBef>
              <a:defRPr sz="1100">
                <a:solidFill>
                  <a:schemeClr val="tx1"/>
                </a:solidFill>
                <a:latin typeface="Calibri" panose="020F0502020204030204" pitchFamily="34" charset="0"/>
              </a:defRPr>
            </a:lvl4pPr>
            <a:lvl5pPr marL="2057400" indent="-228600">
              <a:spcBef>
                <a:spcPct val="30000"/>
              </a:spcBef>
              <a:defRPr sz="1100">
                <a:solidFill>
                  <a:schemeClr val="tx1"/>
                </a:solidFill>
                <a:latin typeface="Calibri" panose="020F0502020204030204" pitchFamily="34" charset="0"/>
              </a:defRPr>
            </a:lvl5pPr>
            <a:lvl6pPr marL="2514600" indent="-228600" defTabSz="1304925" eaLnBrk="0" fontAlgn="base" hangingPunct="0">
              <a:spcBef>
                <a:spcPct val="30000"/>
              </a:spcBef>
              <a:spcAft>
                <a:spcPct val="0"/>
              </a:spcAft>
              <a:defRPr sz="1100">
                <a:solidFill>
                  <a:schemeClr val="tx1"/>
                </a:solidFill>
                <a:latin typeface="Calibri" panose="020F0502020204030204" pitchFamily="34" charset="0"/>
              </a:defRPr>
            </a:lvl6pPr>
            <a:lvl7pPr marL="2971800" indent="-228600" defTabSz="1304925" eaLnBrk="0" fontAlgn="base" hangingPunct="0">
              <a:spcBef>
                <a:spcPct val="30000"/>
              </a:spcBef>
              <a:spcAft>
                <a:spcPct val="0"/>
              </a:spcAft>
              <a:defRPr sz="1100">
                <a:solidFill>
                  <a:schemeClr val="tx1"/>
                </a:solidFill>
                <a:latin typeface="Calibri" panose="020F0502020204030204" pitchFamily="34" charset="0"/>
              </a:defRPr>
            </a:lvl7pPr>
            <a:lvl8pPr marL="3429000" indent="-228600" defTabSz="1304925" eaLnBrk="0" fontAlgn="base" hangingPunct="0">
              <a:spcBef>
                <a:spcPct val="30000"/>
              </a:spcBef>
              <a:spcAft>
                <a:spcPct val="0"/>
              </a:spcAft>
              <a:defRPr sz="1100">
                <a:solidFill>
                  <a:schemeClr val="tx1"/>
                </a:solidFill>
                <a:latin typeface="Calibri" panose="020F0502020204030204" pitchFamily="34" charset="0"/>
              </a:defRPr>
            </a:lvl8pPr>
            <a:lvl9pPr marL="3886200" indent="-228600" defTabSz="1304925" eaLnBrk="0" fontAlgn="base" hangingPunct="0">
              <a:spcBef>
                <a:spcPct val="30000"/>
              </a:spcBef>
              <a:spcAft>
                <a:spcPct val="0"/>
              </a:spcAft>
              <a:defRPr sz="1100">
                <a:solidFill>
                  <a:schemeClr val="tx1"/>
                </a:solidFill>
                <a:latin typeface="Calibri" panose="020F0502020204030204" pitchFamily="34" charset="0"/>
              </a:defRPr>
            </a:lvl9pPr>
          </a:lstStyle>
          <a:p>
            <a:pPr>
              <a:spcBef>
                <a:spcPct val="0"/>
              </a:spcBef>
            </a:pPr>
            <a:fld id="{AA223414-1D6E-4334-8006-FE1C8AFBDD0B}" type="slidenum">
              <a:rPr lang="en-US" altLang="en-US" sz="1200"/>
              <a:pPr>
                <a:spcBef>
                  <a:spcPct val="0"/>
                </a:spcBef>
              </a:pPr>
              <a:t>12</a:t>
            </a:fld>
            <a:endParaRPr lang="en-US" altLang="en-US" sz="1200"/>
          </a:p>
        </p:txBody>
      </p:sp>
    </p:spTree>
    <p:extLst>
      <p:ext uri="{BB962C8B-B14F-4D97-AF65-F5344CB8AC3E}">
        <p14:creationId xmlns:p14="http://schemas.microsoft.com/office/powerpoint/2010/main" val="3505218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C02ADC27-170D-4E5F-BD4D-467B605C3D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2661079C-7C18-430D-A349-6ED3C6C293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Software Testing Principle is a process of testing the result or output of a product with an expected output of a client or software testing is a process used to identify the correctness,competeness and quality  of developed software.it include the set of activities conducted with the intent of finding errors in software so that it could be corrected before the product is released to the end user.</a:t>
            </a:r>
          </a:p>
          <a:p>
            <a:endParaRPr lang="en-IN" altLang="en-US"/>
          </a:p>
        </p:txBody>
      </p:sp>
      <p:sp>
        <p:nvSpPr>
          <p:cNvPr id="45060" name="Slide Number Placeholder 3">
            <a:extLst>
              <a:ext uri="{FF2B5EF4-FFF2-40B4-BE49-F238E27FC236}">
                <a16:creationId xmlns:a16="http://schemas.microsoft.com/office/drawing/2014/main" id="{D86281F9-FC21-4A16-BFE2-E17228B077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Calibri" panose="020F0502020204030204" pitchFamily="34" charset="0"/>
              </a:defRPr>
            </a:lvl1pPr>
            <a:lvl2pPr marL="742950" indent="-285750">
              <a:spcBef>
                <a:spcPct val="30000"/>
              </a:spcBef>
              <a:defRPr sz="1100">
                <a:solidFill>
                  <a:schemeClr val="tx1"/>
                </a:solidFill>
                <a:latin typeface="Calibri" panose="020F0502020204030204" pitchFamily="34" charset="0"/>
              </a:defRPr>
            </a:lvl2pPr>
            <a:lvl3pPr marL="1143000" indent="-228600">
              <a:spcBef>
                <a:spcPct val="30000"/>
              </a:spcBef>
              <a:defRPr sz="1100">
                <a:solidFill>
                  <a:schemeClr val="tx1"/>
                </a:solidFill>
                <a:latin typeface="Calibri" panose="020F0502020204030204" pitchFamily="34" charset="0"/>
              </a:defRPr>
            </a:lvl3pPr>
            <a:lvl4pPr marL="1600200" indent="-228600">
              <a:spcBef>
                <a:spcPct val="30000"/>
              </a:spcBef>
              <a:defRPr sz="1100">
                <a:solidFill>
                  <a:schemeClr val="tx1"/>
                </a:solidFill>
                <a:latin typeface="Calibri" panose="020F0502020204030204" pitchFamily="34" charset="0"/>
              </a:defRPr>
            </a:lvl4pPr>
            <a:lvl5pPr marL="2057400" indent="-228600">
              <a:spcBef>
                <a:spcPct val="30000"/>
              </a:spcBef>
              <a:defRPr sz="1100">
                <a:solidFill>
                  <a:schemeClr val="tx1"/>
                </a:solidFill>
                <a:latin typeface="Calibri" panose="020F0502020204030204" pitchFamily="34" charset="0"/>
              </a:defRPr>
            </a:lvl5pPr>
            <a:lvl6pPr marL="2514600" indent="-228600" defTabSz="1304925" eaLnBrk="0" fontAlgn="base" hangingPunct="0">
              <a:spcBef>
                <a:spcPct val="30000"/>
              </a:spcBef>
              <a:spcAft>
                <a:spcPct val="0"/>
              </a:spcAft>
              <a:defRPr sz="1100">
                <a:solidFill>
                  <a:schemeClr val="tx1"/>
                </a:solidFill>
                <a:latin typeface="Calibri" panose="020F0502020204030204" pitchFamily="34" charset="0"/>
              </a:defRPr>
            </a:lvl6pPr>
            <a:lvl7pPr marL="2971800" indent="-228600" defTabSz="1304925" eaLnBrk="0" fontAlgn="base" hangingPunct="0">
              <a:spcBef>
                <a:spcPct val="30000"/>
              </a:spcBef>
              <a:spcAft>
                <a:spcPct val="0"/>
              </a:spcAft>
              <a:defRPr sz="1100">
                <a:solidFill>
                  <a:schemeClr val="tx1"/>
                </a:solidFill>
                <a:latin typeface="Calibri" panose="020F0502020204030204" pitchFamily="34" charset="0"/>
              </a:defRPr>
            </a:lvl7pPr>
            <a:lvl8pPr marL="3429000" indent="-228600" defTabSz="1304925" eaLnBrk="0" fontAlgn="base" hangingPunct="0">
              <a:spcBef>
                <a:spcPct val="30000"/>
              </a:spcBef>
              <a:spcAft>
                <a:spcPct val="0"/>
              </a:spcAft>
              <a:defRPr sz="1100">
                <a:solidFill>
                  <a:schemeClr val="tx1"/>
                </a:solidFill>
                <a:latin typeface="Calibri" panose="020F0502020204030204" pitchFamily="34" charset="0"/>
              </a:defRPr>
            </a:lvl8pPr>
            <a:lvl9pPr marL="3886200" indent="-228600" defTabSz="1304925" eaLnBrk="0" fontAlgn="base" hangingPunct="0">
              <a:spcBef>
                <a:spcPct val="30000"/>
              </a:spcBef>
              <a:spcAft>
                <a:spcPct val="0"/>
              </a:spcAft>
              <a:defRPr sz="1100">
                <a:solidFill>
                  <a:schemeClr val="tx1"/>
                </a:solidFill>
                <a:latin typeface="Calibri" panose="020F0502020204030204" pitchFamily="34" charset="0"/>
              </a:defRPr>
            </a:lvl9pPr>
          </a:lstStyle>
          <a:p>
            <a:pPr>
              <a:spcBef>
                <a:spcPct val="0"/>
              </a:spcBef>
            </a:pPr>
            <a:fld id="{AA223414-1D6E-4334-8006-FE1C8AFBDD0B}" type="slidenum">
              <a:rPr lang="en-US" altLang="en-US" sz="1200"/>
              <a:pPr>
                <a:spcBef>
                  <a:spcPct val="0"/>
                </a:spcBef>
              </a:pPr>
              <a:t>13</a:t>
            </a:fld>
            <a:endParaRPr lang="en-US" altLang="en-US" sz="1200"/>
          </a:p>
        </p:txBody>
      </p:sp>
    </p:spTree>
    <p:extLst>
      <p:ext uri="{BB962C8B-B14F-4D97-AF65-F5344CB8AC3E}">
        <p14:creationId xmlns:p14="http://schemas.microsoft.com/office/powerpoint/2010/main" val="2280117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1D30F3-5262-440B-A627-B08A88222A95}"/>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Times" panose="02020603050405020304" pitchFamily="18" charset="0"/>
            </a:endParaRPr>
          </a:p>
        </p:txBody>
      </p:sp>
      <p:sp>
        <p:nvSpPr>
          <p:cNvPr id="8" name="Rectangle 7">
            <a:extLst>
              <a:ext uri="{FF2B5EF4-FFF2-40B4-BE49-F238E27FC236}">
                <a16:creationId xmlns:a16="http://schemas.microsoft.com/office/drawing/2014/main" id="{D132ACB7-9FBA-45E1-A494-E81F145C3380}"/>
              </a:ext>
            </a:extLst>
          </p:cNvPr>
          <p:cNvSpPr/>
          <p:nvPr userDrawn="1"/>
        </p:nvSpPr>
        <p:spPr>
          <a:xfrm>
            <a:off x="1033463" y="2536825"/>
            <a:ext cx="101600" cy="207962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algn="ctr" defTabSz="1306025" eaLnBrk="1" fontAlgn="auto" hangingPunct="1">
              <a:spcBef>
                <a:spcPts val="0"/>
              </a:spcBef>
              <a:spcAft>
                <a:spcPts val="0"/>
              </a:spcAft>
              <a:defRPr/>
            </a:pPr>
            <a:endParaRPr lang="en-US">
              <a:solidFill>
                <a:schemeClr val="bg2">
                  <a:lumMod val="10000"/>
                </a:schemeClr>
              </a:solidFill>
              <a:latin typeface="Roboto Medium" pitchFamily="2" charset="0"/>
              <a:ea typeface="Roboto Medium" pitchFamily="2" charset="0"/>
            </a:endParaRPr>
          </a:p>
        </p:txBody>
      </p:sp>
      <p:grpSp>
        <p:nvGrpSpPr>
          <p:cNvPr id="9" name="Group 16">
            <a:extLst>
              <a:ext uri="{FF2B5EF4-FFF2-40B4-BE49-F238E27FC236}">
                <a16:creationId xmlns:a16="http://schemas.microsoft.com/office/drawing/2014/main" id="{B9EC6D3E-1C38-4AC3-B5EF-EEE192419DD1}"/>
              </a:ext>
            </a:extLst>
          </p:cNvPr>
          <p:cNvGrpSpPr>
            <a:grpSpLocks/>
          </p:cNvGrpSpPr>
          <p:nvPr userDrawn="1"/>
        </p:nvGrpSpPr>
        <p:grpSpPr bwMode="auto">
          <a:xfrm>
            <a:off x="10987088" y="241300"/>
            <a:ext cx="3243262" cy="1349375"/>
            <a:chOff x="10616154" y="97913"/>
            <a:chExt cx="3619726" cy="1349912"/>
          </a:xfrm>
        </p:grpSpPr>
        <p:pic>
          <p:nvPicPr>
            <p:cNvPr id="10" name="Picture 2" descr="NIRF — SAVEETHA SCHOOL OF MANAGEMENT">
              <a:extLst>
                <a:ext uri="{FF2B5EF4-FFF2-40B4-BE49-F238E27FC236}">
                  <a16:creationId xmlns:a16="http://schemas.microsoft.com/office/drawing/2014/main" id="{6A37D494-939B-4830-B187-97965D17685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7518" t="4378" r="28922" b="7150"/>
            <a:stretch>
              <a:fillRect/>
            </a:stretch>
          </p:blipFill>
          <p:spPr bwMode="auto">
            <a:xfrm>
              <a:off x="12122688" y="97913"/>
              <a:ext cx="843474" cy="59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Bharath University - Top University In India">
              <a:extLst>
                <a:ext uri="{FF2B5EF4-FFF2-40B4-BE49-F238E27FC236}">
                  <a16:creationId xmlns:a16="http://schemas.microsoft.com/office/drawing/2014/main" id="{0A8C2ED1-5203-463E-965C-8207D08B1D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CREDISAPP for Ratings - Eloit">
              <a:extLst>
                <a:ext uri="{FF2B5EF4-FFF2-40B4-BE49-F238E27FC236}">
                  <a16:creationId xmlns:a16="http://schemas.microsoft.com/office/drawing/2014/main" id="{F32157E0-12A3-4996-B94F-048AD323C8B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MHRD | Innovation Cell - Home">
              <a:extLst>
                <a:ext uri="{FF2B5EF4-FFF2-40B4-BE49-F238E27FC236}">
                  <a16:creationId xmlns:a16="http://schemas.microsoft.com/office/drawing/2014/main" id="{7D33791B-7728-47B7-A835-F47B26C67E7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Institution's Innovation Council | MHRD">
              <a:extLst>
                <a:ext uri="{FF2B5EF4-FFF2-40B4-BE49-F238E27FC236}">
                  <a16:creationId xmlns:a16="http://schemas.microsoft.com/office/drawing/2014/main" id="{FF848B5C-1471-445C-A42B-D227BD375AF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l="8879" t="20721" r="8879" b="24345"/>
            <a:stretch>
              <a:fillRect/>
            </a:stretch>
          </p:blipFill>
          <p:spPr bwMode="auto">
            <a:xfrm>
              <a:off x="12886182" y="774201"/>
              <a:ext cx="1349698" cy="6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28">
            <a:extLst>
              <a:ext uri="{FF2B5EF4-FFF2-40B4-BE49-F238E27FC236}">
                <a16:creationId xmlns:a16="http://schemas.microsoft.com/office/drawing/2014/main" id="{1504D9FD-ED27-46F9-ACC8-31DE128656C8}"/>
              </a:ext>
            </a:extLst>
          </p:cNvPr>
          <p:cNvGrpSpPr>
            <a:grpSpLocks/>
          </p:cNvGrpSpPr>
          <p:nvPr userDrawn="1"/>
        </p:nvGrpSpPr>
        <p:grpSpPr bwMode="auto">
          <a:xfrm>
            <a:off x="749300" y="0"/>
            <a:ext cx="3562350" cy="1844675"/>
            <a:chOff x="234198" y="-186320"/>
            <a:chExt cx="3562350" cy="1844902"/>
          </a:xfrm>
        </p:grpSpPr>
        <p:pic>
          <p:nvPicPr>
            <p:cNvPr id="17" name="Picture 2" descr="C:\Users\Admin\Downloads\Logo-01.png">
              <a:extLst>
                <a:ext uri="{FF2B5EF4-FFF2-40B4-BE49-F238E27FC236}">
                  <a16:creationId xmlns:a16="http://schemas.microsoft.com/office/drawing/2014/main" id="{A44B1624-30A4-4060-8D93-6ABC2443BD4D}"/>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34198" y="-186320"/>
              <a:ext cx="3562350" cy="177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9F2F8902-9939-4686-BCEC-07F8EBBA3180}"/>
                </a:ext>
              </a:extLst>
            </p:cNvPr>
            <p:cNvCxnSpPr/>
            <p:nvPr userDrawn="1"/>
          </p:nvCxnSpPr>
          <p:spPr>
            <a:xfrm flipH="1">
              <a:off x="399298" y="1228317"/>
              <a:ext cx="3313113"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2">
              <a:extLst>
                <a:ext uri="{FF2B5EF4-FFF2-40B4-BE49-F238E27FC236}">
                  <a16:creationId xmlns:a16="http://schemas.microsoft.com/office/drawing/2014/main" id="{ACAB2EC1-2FB5-4779-992F-76DFC7CDC103}"/>
                </a:ext>
              </a:extLst>
            </p:cNvPr>
            <p:cNvSpPr txBox="1">
              <a:spLocks noChangeArrowheads="1"/>
            </p:cNvSpPr>
            <p:nvPr userDrawn="1"/>
          </p:nvSpPr>
          <p:spPr bwMode="auto">
            <a:xfrm>
              <a:off x="315161" y="1228317"/>
              <a:ext cx="3481387" cy="43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IN" altLang="en-US" sz="1100">
                  <a:latin typeface="Calibri" panose="020F0502020204030204" pitchFamily="34" charset="0"/>
                </a:rPr>
                <a:t>Established as per the Section 2(f) of the UGC Act, 1956</a:t>
              </a:r>
            </a:p>
            <a:p>
              <a:pPr eaLnBrk="1" hangingPunct="1"/>
              <a:r>
                <a:rPr lang="en-IN" altLang="en-US" sz="1100">
                  <a:latin typeface="Calibri" panose="020F0502020204030204" pitchFamily="34" charset="0"/>
                </a:rPr>
                <a:t>Approved by AICTE, COA and BCI, New Delhi</a:t>
              </a:r>
            </a:p>
          </p:txBody>
        </p:sp>
      </p:grpSp>
      <p:sp>
        <p:nvSpPr>
          <p:cNvPr id="22" name="Title 1"/>
          <p:cNvSpPr>
            <a:spLocks noGrp="1"/>
          </p:cNvSpPr>
          <p:nvPr>
            <p:ph type="title"/>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23" name="Text Placeholder 2"/>
          <p:cNvSpPr>
            <a:spLocks noGrp="1"/>
          </p:cNvSpPr>
          <p:nvPr>
            <p:ph type="body" sz="quarter" idx="10"/>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pPr lvl="0"/>
            <a:r>
              <a:rPr lang="en-US"/>
              <a:t>Click to edit Master text styles</a:t>
            </a:r>
          </a:p>
        </p:txBody>
      </p:sp>
      <p:sp>
        <p:nvSpPr>
          <p:cNvPr id="24" name="Text Placeholder 3"/>
          <p:cNvSpPr>
            <a:spLocks noGrp="1"/>
          </p:cNvSpPr>
          <p:nvPr>
            <p:ph type="body" sz="quarter" idx="1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pPr lvl="0"/>
            <a:r>
              <a:rPr lang="en-US" altLang="ja-JP"/>
              <a:t>Click to edit Master text styles</a:t>
            </a:r>
          </a:p>
        </p:txBody>
      </p:sp>
      <p:sp>
        <p:nvSpPr>
          <p:cNvPr id="25" name="Text Placeholder 2"/>
          <p:cNvSpPr>
            <a:spLocks noGrp="1"/>
          </p:cNvSpPr>
          <p:nvPr>
            <p:ph type="body" sz="quarter" idx="14"/>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pPr lvl="0"/>
            <a:r>
              <a:rPr lang="en-US"/>
              <a:t>Click to edit Master text styles</a:t>
            </a:r>
          </a:p>
        </p:txBody>
      </p:sp>
      <p:sp>
        <p:nvSpPr>
          <p:cNvPr id="12" name="Picture Placeholder 2"/>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205098625"/>
      </p:ext>
    </p:extLst>
  </p:cSld>
  <p:clrMapOvr>
    <a:masterClrMapping/>
  </p:clrMapOvr>
  <p:transition spd="med">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C76AC9-C149-48C2-AD2F-6946D807F825}"/>
              </a:ext>
            </a:extLst>
          </p:cNvPr>
          <p:cNvPicPr>
            <a:picLocks noChangeAspect="1"/>
          </p:cNvPicPr>
          <p:nvPr userDrawn="1"/>
        </p:nvPicPr>
        <p:blipFill>
          <a:blip r:embed="rId2" cstate="print">
            <a:duotone>
              <a:prstClr val="black"/>
              <a:schemeClr val="accent1">
                <a:tint val="45000"/>
                <a:satMod val="400000"/>
              </a:schemeClr>
            </a:duotone>
          </a:blip>
          <a:stretch>
            <a:fillRect/>
          </a:stretch>
        </p:blipFill>
        <p:spPr>
          <a:xfrm>
            <a:off x="-5424" y="0"/>
            <a:ext cx="14635823" cy="8255808"/>
          </a:xfrm>
          <a:prstGeom prst="rect">
            <a:avLst/>
          </a:prstGeom>
          <a:ln w="38100">
            <a:solidFill>
              <a:srgbClr val="FFC000"/>
            </a:solidFill>
          </a:ln>
        </p:spPr>
      </p:pic>
      <p:sp>
        <p:nvSpPr>
          <p:cNvPr id="5" name="Rectangle 4">
            <a:extLst>
              <a:ext uri="{FF2B5EF4-FFF2-40B4-BE49-F238E27FC236}">
                <a16:creationId xmlns:a16="http://schemas.microsoft.com/office/drawing/2014/main" id="{9B4B69F8-4A5A-4E55-AA5E-B6DBCDEAE5A0}"/>
              </a:ext>
            </a:extLst>
          </p:cNvPr>
          <p:cNvSpPr/>
          <p:nvPr userDrawn="1"/>
        </p:nvSpPr>
        <p:spPr>
          <a:xfrm>
            <a:off x="619125" y="474663"/>
            <a:ext cx="10160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solidFill>
                <a:schemeClr val="bg1"/>
              </a:solidFill>
              <a:latin typeface="Roboto Medium" pitchFamily="2" charset="0"/>
              <a:ea typeface="Roboto Medium" pitchFamily="2" charset="0"/>
            </a:endParaRPr>
          </a:p>
        </p:txBody>
      </p:sp>
      <p:pic>
        <p:nvPicPr>
          <p:cNvPr id="6" name="Picture 3" descr="C:\Users\Admin\Downloads\1-05.png">
            <a:extLst>
              <a:ext uri="{FF2B5EF4-FFF2-40B4-BE49-F238E27FC236}">
                <a16:creationId xmlns:a16="http://schemas.microsoft.com/office/drawing/2014/main" id="{14BA77DE-3B87-45E1-8EDC-36CE7F6A742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73064"/>
          <a:stretch>
            <a:fillRect/>
          </a:stretch>
        </p:blipFill>
        <p:spPr bwMode="auto">
          <a:xfrm>
            <a:off x="381000" y="6456363"/>
            <a:ext cx="9906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
        <p:nvSpPr>
          <p:cNvPr id="11" name="Text Placeholder 2"/>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987351490"/>
      </p:ext>
    </p:extLst>
  </p:cSld>
  <p:clrMapOvr>
    <a:masterClrMapping/>
  </p:clrMapOvr>
  <p:transition spd="med">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72DFA5-0C8E-47C7-B947-11CE86B88180}"/>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Roboto Medium"/>
              <a:ea typeface="Roboto Medium"/>
              <a:cs typeface="Roboto Medium"/>
            </a:endParaRPr>
          </a:p>
        </p:txBody>
      </p:sp>
      <p:sp>
        <p:nvSpPr>
          <p:cNvPr id="6" name="Rectangle 5">
            <a:extLst>
              <a:ext uri="{FF2B5EF4-FFF2-40B4-BE49-F238E27FC236}">
                <a16:creationId xmlns:a16="http://schemas.microsoft.com/office/drawing/2014/main" id="{8D8D5A15-36AA-483B-B716-125E8296690A}"/>
              </a:ext>
            </a:extLst>
          </p:cNvPr>
          <p:cNvSpPr/>
          <p:nvPr userDrawn="1"/>
        </p:nvSpPr>
        <p:spPr>
          <a:xfrm>
            <a:off x="619125" y="474663"/>
            <a:ext cx="101600" cy="1009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algn="ct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pic>
        <p:nvPicPr>
          <p:cNvPr id="7" name="Picture 2" descr="C:\Users\Admin\Downloads\Logo-01.png">
            <a:extLst>
              <a:ext uri="{FF2B5EF4-FFF2-40B4-BE49-F238E27FC236}">
                <a16:creationId xmlns:a16="http://schemas.microsoft.com/office/drawing/2014/main" id="{3BBBD736-8C3C-4374-98BE-D83613528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72726"/>
          <a:stretch>
            <a:fillRect/>
          </a:stretch>
        </p:blipFill>
        <p:spPr bwMode="auto">
          <a:xfrm>
            <a:off x="457200" y="6453188"/>
            <a:ext cx="971550"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2"/>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p:cNvSpPr>
            <a:spLocks noGrp="1"/>
          </p:cNvSpPr>
          <p:nvPr>
            <p:ph type="title"/>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550823687"/>
      </p:ext>
    </p:extLst>
  </p:cSld>
  <p:clrMapOvr>
    <a:masterClrMapping/>
  </p:clrMapOvr>
  <p:transition spd="med">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46CE43-67BE-4E93-A719-0F11CB15B8DF}"/>
              </a:ext>
            </a:extLst>
          </p:cNvPr>
          <p:cNvPicPr>
            <a:picLocks noChangeAspect="1"/>
          </p:cNvPicPr>
          <p:nvPr userDrawn="1"/>
        </p:nvPicPr>
        <p:blipFill>
          <a:blip r:embed="rId2" cstate="print">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6" name="Rectangle 5">
            <a:extLst>
              <a:ext uri="{FF2B5EF4-FFF2-40B4-BE49-F238E27FC236}">
                <a16:creationId xmlns:a16="http://schemas.microsoft.com/office/drawing/2014/main" id="{17D588DB-4889-4A1A-930D-F1B6A5968C71}"/>
              </a:ext>
            </a:extLst>
          </p:cNvPr>
          <p:cNvSpPr/>
          <p:nvPr userDrawn="1"/>
        </p:nvSpPr>
        <p:spPr>
          <a:xfrm>
            <a:off x="619125" y="474663"/>
            <a:ext cx="10160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algn="ctr" defTabSz="1306025" eaLnBrk="1" fontAlgn="auto" hangingPunct="1">
              <a:spcBef>
                <a:spcPts val="0"/>
              </a:spcBef>
              <a:spcAft>
                <a:spcPts val="0"/>
              </a:spcAft>
              <a:defRPr/>
            </a:pPr>
            <a:endParaRPr lang="en-US" dirty="0">
              <a:solidFill>
                <a:schemeClr val="bg1"/>
              </a:solidFill>
              <a:latin typeface="Roboto Medium" pitchFamily="2" charset="0"/>
              <a:ea typeface="Roboto Medium" pitchFamily="2" charset="0"/>
            </a:endParaRPr>
          </a:p>
        </p:txBody>
      </p:sp>
      <p:pic>
        <p:nvPicPr>
          <p:cNvPr id="7" name="Picture 3" descr="C:\Users\Admin\Downloads\1-05.png">
            <a:extLst>
              <a:ext uri="{FF2B5EF4-FFF2-40B4-BE49-F238E27FC236}">
                <a16:creationId xmlns:a16="http://schemas.microsoft.com/office/drawing/2014/main" id="{92EC6C75-84E5-4249-903D-483A45A0B29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68000" y="0"/>
            <a:ext cx="3678238"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C:\Users\Admin\Downloads\1-05.png">
            <a:extLst>
              <a:ext uri="{FF2B5EF4-FFF2-40B4-BE49-F238E27FC236}">
                <a16:creationId xmlns:a16="http://schemas.microsoft.com/office/drawing/2014/main" id="{B3D39EAD-5507-4EBE-8F9A-269A7348B06E}"/>
              </a:ext>
            </a:extLst>
          </p:cNvPr>
          <p:cNvPicPr>
            <a:picLocks noChangeAspect="1" noChangeArrowheads="1"/>
          </p:cNvPicPr>
          <p:nvPr userDrawn="1"/>
        </p:nvPicPr>
        <p:blipFill>
          <a:blip r:embed="rId3">
            <a:lum bright="-10000"/>
            <a:extLst>
              <a:ext uri="{28A0092B-C50C-407E-A947-70E740481C1C}">
                <a14:useLocalDpi xmlns:a14="http://schemas.microsoft.com/office/drawing/2010/main" val="0"/>
              </a:ext>
            </a:extLst>
          </a:blip>
          <a:srcRect l="3928" t="30524" r="85471" b="29793"/>
          <a:stretch>
            <a:fillRect/>
          </a:stretch>
        </p:blipFill>
        <p:spPr bwMode="auto">
          <a:xfrm>
            <a:off x="10410825" y="609600"/>
            <a:ext cx="4219575"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2"/>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p:cNvSpPr>
            <a:spLocks noGrp="1"/>
          </p:cNvSpPr>
          <p:nvPr>
            <p:ph type="title"/>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346432515"/>
      </p:ext>
    </p:extLst>
  </p:cSld>
  <p:clrMapOvr>
    <a:masterClrMapping/>
  </p:clrMapOvr>
  <p:transition spd="med">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4" name="Picture 2" descr="C:\Users\Admin\Downloads\WSBC_REVA_LOGO_180x180_px_150420_V001.png">
            <a:extLst>
              <a:ext uri="{FF2B5EF4-FFF2-40B4-BE49-F238E27FC236}">
                <a16:creationId xmlns:a16="http://schemas.microsoft.com/office/drawing/2014/main" id="{BAEC20BF-2034-4392-8AE8-1A091BD1243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50000"/>
          <a:stretch>
            <a:fillRect/>
          </a:stretch>
        </p:blipFill>
        <p:spPr bwMode="auto">
          <a:xfrm>
            <a:off x="11201400" y="914400"/>
            <a:ext cx="3429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127F585F-4D52-4BBB-8306-6E1B6D4534FD}"/>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Roboto Medium"/>
              <a:ea typeface="Roboto Medium"/>
              <a:cs typeface="Roboto Medium"/>
            </a:endParaRPr>
          </a:p>
        </p:txBody>
      </p:sp>
      <p:sp>
        <p:nvSpPr>
          <p:cNvPr id="6" name="Rectangle 5">
            <a:extLst>
              <a:ext uri="{FF2B5EF4-FFF2-40B4-BE49-F238E27FC236}">
                <a16:creationId xmlns:a16="http://schemas.microsoft.com/office/drawing/2014/main" id="{C95CBBC9-5DE1-4662-A0EA-28FDC24D627B}"/>
              </a:ext>
            </a:extLst>
          </p:cNvPr>
          <p:cNvSpPr/>
          <p:nvPr userDrawn="1"/>
        </p:nvSpPr>
        <p:spPr>
          <a:xfrm>
            <a:off x="587375" y="2819400"/>
            <a:ext cx="101600" cy="2303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sp>
        <p:nvSpPr>
          <p:cNvPr id="2" name="Title 1"/>
          <p:cNvSpPr>
            <a:spLocks noGrp="1"/>
          </p:cNvSpPr>
          <p:nvPr>
            <p:ph type="title"/>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9" name="Text Placeholder 5"/>
          <p:cNvSpPr>
            <a:spLocks noGrp="1"/>
          </p:cNvSpPr>
          <p:nvPr>
            <p:ph type="body" sz="quarter" idx="1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43193650"/>
      </p:ext>
    </p:extLst>
  </p:cSld>
  <p:clrMapOvr>
    <a:masterClrMapping/>
  </p:clrMapOvr>
  <p:transition spd="med">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F1656D-D959-4335-B427-C341E2E3ED41}"/>
              </a:ext>
            </a:extLst>
          </p:cNvPr>
          <p:cNvPicPr>
            <a:picLocks noChangeAspect="1"/>
          </p:cNvPicPr>
          <p:nvPr userDrawn="1"/>
        </p:nvPicPr>
        <p:blipFill>
          <a:blip r:embed="rId2" cstate="print">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5" name="Rectangle 4">
            <a:extLst>
              <a:ext uri="{FF2B5EF4-FFF2-40B4-BE49-F238E27FC236}">
                <a16:creationId xmlns:a16="http://schemas.microsoft.com/office/drawing/2014/main" id="{8D0920C7-4EB2-43AB-8C10-1A70E58C3BEC}"/>
              </a:ext>
            </a:extLst>
          </p:cNvPr>
          <p:cNvSpPr/>
          <p:nvPr userDrawn="1"/>
        </p:nvSpPr>
        <p:spPr>
          <a:xfrm>
            <a:off x="587375" y="2819400"/>
            <a:ext cx="101600" cy="2303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pic>
        <p:nvPicPr>
          <p:cNvPr id="6" name="Picture 3" descr="C:\Users\Admin\Downloads\1-05.png">
            <a:extLst>
              <a:ext uri="{FF2B5EF4-FFF2-40B4-BE49-F238E27FC236}">
                <a16:creationId xmlns:a16="http://schemas.microsoft.com/office/drawing/2014/main" id="{E0E9EB6C-A510-4045-B34A-922F2E4DCC86}"/>
              </a:ext>
            </a:extLst>
          </p:cNvPr>
          <p:cNvPicPr>
            <a:picLocks noChangeAspect="1" noChangeArrowheads="1"/>
          </p:cNvPicPr>
          <p:nvPr userDrawn="1"/>
        </p:nvPicPr>
        <p:blipFill>
          <a:blip r:embed="rId3">
            <a:lum bright="-10000"/>
            <a:extLst>
              <a:ext uri="{28A0092B-C50C-407E-A947-70E740481C1C}">
                <a14:useLocalDpi xmlns:a14="http://schemas.microsoft.com/office/drawing/2010/main" val="0"/>
              </a:ext>
            </a:extLst>
          </a:blip>
          <a:srcRect l="3928" t="30524" r="85471" b="29793"/>
          <a:stretch>
            <a:fillRect/>
          </a:stretch>
        </p:blipFill>
        <p:spPr bwMode="auto">
          <a:xfrm>
            <a:off x="10410825" y="609600"/>
            <a:ext cx="4219575"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9" name="Text Placeholder 5"/>
          <p:cNvSpPr>
            <a:spLocks noGrp="1"/>
          </p:cNvSpPr>
          <p:nvPr>
            <p:ph type="body" sz="quarter" idx="1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55102316"/>
      </p:ext>
    </p:extLst>
  </p:cSld>
  <p:clrMapOvr>
    <a:masterClrMapping/>
  </p:clrMapOvr>
  <p:transition spd="med">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4" name="Picture 1" descr="C:\Users\Admin\Downloads\_DSC1138-Edit(1) (1).jpg">
            <a:extLst>
              <a:ext uri="{FF2B5EF4-FFF2-40B4-BE49-F238E27FC236}">
                <a16:creationId xmlns:a16="http://schemas.microsoft.com/office/drawing/2014/main" id="{82ABAF2D-0A8E-4232-9D1B-E4BA13BEAAB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b="15720"/>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6403AC79-4948-4348-9EBA-6ECCCDBFC5F6}"/>
              </a:ext>
            </a:extLst>
          </p:cNvPr>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defTabSz="1306025"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3FD36EE-C8E2-4531-8283-08353EE10142}"/>
              </a:ext>
            </a:extLst>
          </p:cNvPr>
          <p:cNvSpPr/>
          <p:nvPr userDrawn="1"/>
        </p:nvSpPr>
        <p:spPr>
          <a:xfrm>
            <a:off x="587375" y="2819400"/>
            <a:ext cx="101600" cy="2303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sp>
        <p:nvSpPr>
          <p:cNvPr id="2" name="Title 1"/>
          <p:cNvSpPr>
            <a:spLocks noGrp="1"/>
          </p:cNvSpPr>
          <p:nvPr>
            <p:ph type="title"/>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9" name="Text Placeholder 5"/>
          <p:cNvSpPr>
            <a:spLocks noGrp="1"/>
          </p:cNvSpPr>
          <p:nvPr>
            <p:ph type="body" sz="quarter" idx="1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57225118"/>
      </p:ext>
    </p:extLst>
  </p:cSld>
  <p:clrMapOvr>
    <a:masterClrMapping/>
  </p:clrMapOvr>
  <p:transition spd="med">
    <p:wedg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78EA0C-5FA6-41DD-8D8A-807071DAFB76}"/>
              </a:ext>
            </a:extLst>
          </p:cNvPr>
          <p:cNvSpPr/>
          <p:nvPr userDrawn="1"/>
        </p:nvSpPr>
        <p:spPr>
          <a:xfrm>
            <a:off x="587375" y="2420938"/>
            <a:ext cx="101600" cy="2303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sp>
        <p:nvSpPr>
          <p:cNvPr id="3" name="Picture Placeholder 2"/>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pPr lvl="0"/>
            <a:endParaRPr lang="en-US" noProof="0" dirty="0"/>
          </a:p>
        </p:txBody>
      </p:sp>
      <p:sp>
        <p:nvSpPr>
          <p:cNvPr id="8" name="Title 1"/>
          <p:cNvSpPr>
            <a:spLocks noGrp="1"/>
          </p:cNvSpPr>
          <p:nvPr>
            <p:ph type="title"/>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9" name="Text Placeholder 5"/>
          <p:cNvSpPr>
            <a:spLocks noGrp="1"/>
          </p:cNvSpPr>
          <p:nvPr>
            <p:ph type="body" sz="quarter" idx="1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12926445"/>
      </p:ext>
    </p:extLst>
  </p:cSld>
  <p:clrMapOvr>
    <a:masterClrMapping/>
  </p:clrMapOvr>
  <p:transition spd="med">
    <p:wedg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D41104-951A-4423-885C-DD2B62D84ABC}"/>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Roboto Medium"/>
              <a:ea typeface="Roboto Medium"/>
              <a:cs typeface="Roboto Medium"/>
            </a:endParaRPr>
          </a:p>
        </p:txBody>
      </p:sp>
      <p:sp>
        <p:nvSpPr>
          <p:cNvPr id="6" name="Rectangle 5">
            <a:extLst>
              <a:ext uri="{FF2B5EF4-FFF2-40B4-BE49-F238E27FC236}">
                <a16:creationId xmlns:a16="http://schemas.microsoft.com/office/drawing/2014/main" id="{60350BBF-74E7-4D25-B569-045A441804F6}"/>
              </a:ext>
            </a:extLst>
          </p:cNvPr>
          <p:cNvSpPr/>
          <p:nvPr userDrawn="1"/>
        </p:nvSpPr>
        <p:spPr>
          <a:xfrm>
            <a:off x="619125" y="474663"/>
            <a:ext cx="101600" cy="1009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pic>
        <p:nvPicPr>
          <p:cNvPr id="7" name="Picture 2" descr="C:\Users\Admin\Downloads\Logo-01.png">
            <a:extLst>
              <a:ext uri="{FF2B5EF4-FFF2-40B4-BE49-F238E27FC236}">
                <a16:creationId xmlns:a16="http://schemas.microsoft.com/office/drawing/2014/main" id="{2C9CAFA2-72F8-46E4-9E55-C77A7F8A455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72726"/>
          <a:stretch>
            <a:fillRect/>
          </a:stretch>
        </p:blipFill>
        <p:spPr bwMode="auto">
          <a:xfrm>
            <a:off x="457200" y="6453188"/>
            <a:ext cx="971550"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
        <p:nvSpPr>
          <p:cNvPr id="4" name="Text Placeholder 3"/>
          <p:cNvSpPr>
            <a:spLocks noGrp="1"/>
          </p:cNvSpPr>
          <p:nvPr>
            <p:ph type="body" sz="quarter" idx="18"/>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a:t>Click to edit Master text styles</a:t>
            </a:r>
          </a:p>
        </p:txBody>
      </p:sp>
      <p:sp>
        <p:nvSpPr>
          <p:cNvPr id="11" name="Text Placeholder 2"/>
          <p:cNvSpPr>
            <a:spLocks noGrp="1"/>
          </p:cNvSpPr>
          <p:nvPr>
            <p:ph type="body" sz="quarter" idx="17"/>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Tree>
    <p:extLst>
      <p:ext uri="{BB962C8B-B14F-4D97-AF65-F5344CB8AC3E}">
        <p14:creationId xmlns:p14="http://schemas.microsoft.com/office/powerpoint/2010/main" val="3323479602"/>
      </p:ext>
    </p:extLst>
  </p:cSld>
  <p:clrMapOvr>
    <a:masterClrMapping/>
  </p:clrMapOvr>
  <p:transition spd="med">
    <p:wedg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9DD7F-4105-4CDC-8E14-A788E06FFA12}"/>
              </a:ext>
            </a:extLst>
          </p:cNvPr>
          <p:cNvPicPr>
            <a:picLocks noChangeAspect="1"/>
          </p:cNvPicPr>
          <p:nvPr userDrawn="1"/>
        </p:nvPicPr>
        <p:blipFill>
          <a:blip r:embed="rId2" cstate="print">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6" name="Rectangle 5">
            <a:extLst>
              <a:ext uri="{FF2B5EF4-FFF2-40B4-BE49-F238E27FC236}">
                <a16:creationId xmlns:a16="http://schemas.microsoft.com/office/drawing/2014/main" id="{5563E78C-3D9B-4F03-84F4-6573D3EAE770}"/>
              </a:ext>
            </a:extLst>
          </p:cNvPr>
          <p:cNvSpPr/>
          <p:nvPr userDrawn="1"/>
        </p:nvSpPr>
        <p:spPr>
          <a:xfrm>
            <a:off x="619125" y="474663"/>
            <a:ext cx="10160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solidFill>
                <a:schemeClr val="bg1"/>
              </a:solidFill>
              <a:latin typeface="Roboto Medium" pitchFamily="2" charset="0"/>
              <a:ea typeface="Roboto Medium" pitchFamily="2" charset="0"/>
            </a:endParaRPr>
          </a:p>
        </p:txBody>
      </p:sp>
      <p:pic>
        <p:nvPicPr>
          <p:cNvPr id="7" name="Picture 3" descr="C:\Users\Admin\Downloads\1-05.png">
            <a:extLst>
              <a:ext uri="{FF2B5EF4-FFF2-40B4-BE49-F238E27FC236}">
                <a16:creationId xmlns:a16="http://schemas.microsoft.com/office/drawing/2014/main" id="{1D3A60B2-4A2B-48BA-9D2A-CB1366868AE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73064"/>
          <a:stretch>
            <a:fillRect/>
          </a:stretch>
        </p:blipFill>
        <p:spPr bwMode="auto">
          <a:xfrm>
            <a:off x="381000" y="6456363"/>
            <a:ext cx="9906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
        <p:nvSpPr>
          <p:cNvPr id="4" name="Text Placeholder 3"/>
          <p:cNvSpPr>
            <a:spLocks noGrp="1"/>
          </p:cNvSpPr>
          <p:nvPr>
            <p:ph type="body" sz="quarter" idx="18"/>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a:t>Click to edit Master text styles</a:t>
            </a:r>
          </a:p>
        </p:txBody>
      </p:sp>
      <p:sp>
        <p:nvSpPr>
          <p:cNvPr id="11" name="Text Placeholder 2"/>
          <p:cNvSpPr>
            <a:spLocks noGrp="1"/>
          </p:cNvSpPr>
          <p:nvPr>
            <p:ph type="body" sz="quarter" idx="17"/>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Tree>
    <p:extLst>
      <p:ext uri="{BB962C8B-B14F-4D97-AF65-F5344CB8AC3E}">
        <p14:creationId xmlns:p14="http://schemas.microsoft.com/office/powerpoint/2010/main" val="2752603812"/>
      </p:ext>
    </p:extLst>
  </p:cSld>
  <p:clrMapOvr>
    <a:masterClrMapping/>
  </p:clrMapOvr>
  <p:transition spd="med">
    <p:wedg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72BF51-A23A-4583-A46D-E4C9669DC9CD}"/>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Roboto Medium"/>
              <a:ea typeface="Roboto Medium"/>
              <a:cs typeface="Roboto Medium"/>
            </a:endParaRPr>
          </a:p>
        </p:txBody>
      </p:sp>
      <p:sp>
        <p:nvSpPr>
          <p:cNvPr id="6" name="Rectangle 5">
            <a:extLst>
              <a:ext uri="{FF2B5EF4-FFF2-40B4-BE49-F238E27FC236}">
                <a16:creationId xmlns:a16="http://schemas.microsoft.com/office/drawing/2014/main" id="{5D6CE54B-7CAC-4B0E-9B20-D3E77D2EC101}"/>
              </a:ext>
            </a:extLst>
          </p:cNvPr>
          <p:cNvSpPr/>
          <p:nvPr userDrawn="1"/>
        </p:nvSpPr>
        <p:spPr>
          <a:xfrm>
            <a:off x="619125" y="474663"/>
            <a:ext cx="101600" cy="1009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pic>
        <p:nvPicPr>
          <p:cNvPr id="7" name="Picture 2" descr="C:\Users\Admin\Downloads\Logo-01.png">
            <a:extLst>
              <a:ext uri="{FF2B5EF4-FFF2-40B4-BE49-F238E27FC236}">
                <a16:creationId xmlns:a16="http://schemas.microsoft.com/office/drawing/2014/main" id="{06DD9EDF-4EA3-4092-A343-5AB3E2BAB2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72726"/>
          <a:stretch>
            <a:fillRect/>
          </a:stretch>
        </p:blipFill>
        <p:spPr bwMode="auto">
          <a:xfrm>
            <a:off x="457200" y="6453188"/>
            <a:ext cx="971550"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
        <p:nvSpPr>
          <p:cNvPr id="14"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r>
              <a:rPr lang="en-US" dirty="0"/>
              <a:t>Edit Master text styles</a:t>
            </a:r>
          </a:p>
        </p:txBody>
      </p:sp>
      <p:sp>
        <p:nvSpPr>
          <p:cNvPr id="9" name="Media Placeholder 2"/>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pPr lvl="0"/>
            <a:endParaRPr lang="en-US" noProof="0"/>
          </a:p>
        </p:txBody>
      </p:sp>
    </p:spTree>
    <p:extLst>
      <p:ext uri="{BB962C8B-B14F-4D97-AF65-F5344CB8AC3E}">
        <p14:creationId xmlns:p14="http://schemas.microsoft.com/office/powerpoint/2010/main" val="2367371977"/>
      </p:ext>
    </p:extLst>
  </p:cSld>
  <p:clrMapOvr>
    <a:masterClrMapping/>
  </p:clrMapOvr>
  <p:transition spd="med">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6" name="Picture 2" descr="C:\Users\Admin\Downloads\WSBC_REVA_LOGO_180x180_px_150420_V001.png">
            <a:extLst>
              <a:ext uri="{FF2B5EF4-FFF2-40B4-BE49-F238E27FC236}">
                <a16:creationId xmlns:a16="http://schemas.microsoft.com/office/drawing/2014/main" id="{C59910E8-1A84-42C9-847D-9611C213BF3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50000"/>
          <a:stretch>
            <a:fillRect/>
          </a:stretch>
        </p:blipFill>
        <p:spPr bwMode="auto">
          <a:xfrm>
            <a:off x="11201400" y="914400"/>
            <a:ext cx="3429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730598B-08D2-4D02-8AF8-015630143605}"/>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Times" panose="02020603050405020304" pitchFamily="18" charset="0"/>
            </a:endParaRPr>
          </a:p>
        </p:txBody>
      </p:sp>
      <p:sp>
        <p:nvSpPr>
          <p:cNvPr id="8" name="Rectangle 7">
            <a:extLst>
              <a:ext uri="{FF2B5EF4-FFF2-40B4-BE49-F238E27FC236}">
                <a16:creationId xmlns:a16="http://schemas.microsoft.com/office/drawing/2014/main" id="{1550CD34-9F22-41D5-95B0-081C1F6D4287}"/>
              </a:ext>
            </a:extLst>
          </p:cNvPr>
          <p:cNvSpPr/>
          <p:nvPr userDrawn="1"/>
        </p:nvSpPr>
        <p:spPr>
          <a:xfrm>
            <a:off x="1033463" y="2536825"/>
            <a:ext cx="101600" cy="207962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algn="ctr" defTabSz="1306025" eaLnBrk="1" fontAlgn="auto" hangingPunct="1">
              <a:spcBef>
                <a:spcPts val="0"/>
              </a:spcBef>
              <a:spcAft>
                <a:spcPts val="0"/>
              </a:spcAft>
              <a:defRPr/>
            </a:pPr>
            <a:endParaRPr lang="en-US">
              <a:solidFill>
                <a:schemeClr val="bg2">
                  <a:lumMod val="10000"/>
                </a:schemeClr>
              </a:solidFill>
              <a:latin typeface="Roboto Medium" pitchFamily="2" charset="0"/>
              <a:ea typeface="Roboto Medium" pitchFamily="2" charset="0"/>
            </a:endParaRPr>
          </a:p>
        </p:txBody>
      </p:sp>
      <p:grpSp>
        <p:nvGrpSpPr>
          <p:cNvPr id="9" name="Group 11">
            <a:extLst>
              <a:ext uri="{FF2B5EF4-FFF2-40B4-BE49-F238E27FC236}">
                <a16:creationId xmlns:a16="http://schemas.microsoft.com/office/drawing/2014/main" id="{11FD41A8-37F0-44EC-9634-213260DFE71E}"/>
              </a:ext>
            </a:extLst>
          </p:cNvPr>
          <p:cNvGrpSpPr>
            <a:grpSpLocks/>
          </p:cNvGrpSpPr>
          <p:nvPr userDrawn="1"/>
        </p:nvGrpSpPr>
        <p:grpSpPr bwMode="auto">
          <a:xfrm>
            <a:off x="10987088" y="241300"/>
            <a:ext cx="3243262" cy="1349375"/>
            <a:chOff x="10616154" y="97913"/>
            <a:chExt cx="3619726" cy="1349912"/>
          </a:xfrm>
        </p:grpSpPr>
        <p:pic>
          <p:nvPicPr>
            <p:cNvPr id="10" name="Picture 2" descr="NIRF — SAVEETHA SCHOOL OF MANAGEMENT">
              <a:extLst>
                <a:ext uri="{FF2B5EF4-FFF2-40B4-BE49-F238E27FC236}">
                  <a16:creationId xmlns:a16="http://schemas.microsoft.com/office/drawing/2014/main" id="{1AA0E681-D142-4F9E-9708-12369B28909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27518" t="4378" r="28922" b="7150"/>
            <a:stretch>
              <a:fillRect/>
            </a:stretch>
          </p:blipFill>
          <p:spPr bwMode="auto">
            <a:xfrm>
              <a:off x="12122688" y="97913"/>
              <a:ext cx="843474" cy="59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Bharath University - Top University In India">
              <a:extLst>
                <a:ext uri="{FF2B5EF4-FFF2-40B4-BE49-F238E27FC236}">
                  <a16:creationId xmlns:a16="http://schemas.microsoft.com/office/drawing/2014/main" id="{9F6C2B37-9A4A-4823-9A0E-C61E0074CF7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CREDISAPP for Ratings - Eloit">
              <a:extLst>
                <a:ext uri="{FF2B5EF4-FFF2-40B4-BE49-F238E27FC236}">
                  <a16:creationId xmlns:a16="http://schemas.microsoft.com/office/drawing/2014/main" id="{946A4F65-9129-42FE-B087-12F3E115542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MHRD | Innovation Cell - Home">
              <a:extLst>
                <a:ext uri="{FF2B5EF4-FFF2-40B4-BE49-F238E27FC236}">
                  <a16:creationId xmlns:a16="http://schemas.microsoft.com/office/drawing/2014/main" id="{07A258FD-5661-43FC-A145-8DDC70211BF8}"/>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Institution's Innovation Council | MHRD">
              <a:extLst>
                <a:ext uri="{FF2B5EF4-FFF2-40B4-BE49-F238E27FC236}">
                  <a16:creationId xmlns:a16="http://schemas.microsoft.com/office/drawing/2014/main" id="{4F91B35E-7F8E-40C3-8273-D6974394F91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l="8879" t="20721" r="8879" b="24345"/>
            <a:stretch>
              <a:fillRect/>
            </a:stretch>
          </p:blipFill>
          <p:spPr bwMode="auto">
            <a:xfrm>
              <a:off x="12886182" y="774201"/>
              <a:ext cx="1349698" cy="6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2" descr="C:\Users\Admin\Downloads\Logo-01.png">
            <a:extLst>
              <a:ext uri="{FF2B5EF4-FFF2-40B4-BE49-F238E27FC236}">
                <a16:creationId xmlns:a16="http://schemas.microsoft.com/office/drawing/2014/main" id="{E67E5F86-8B1A-47C7-8E3F-A448F3E327EA}"/>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49300" y="0"/>
            <a:ext cx="356235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a:extLst>
              <a:ext uri="{FF2B5EF4-FFF2-40B4-BE49-F238E27FC236}">
                <a16:creationId xmlns:a16="http://schemas.microsoft.com/office/drawing/2014/main" id="{8B009620-5F36-490B-948A-F1E8E248BF66}"/>
              </a:ext>
            </a:extLst>
          </p:cNvPr>
          <p:cNvCxnSpPr/>
          <p:nvPr userDrawn="1"/>
        </p:nvCxnSpPr>
        <p:spPr>
          <a:xfrm flipH="1">
            <a:off x="914400" y="1414463"/>
            <a:ext cx="331311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2">
            <a:extLst>
              <a:ext uri="{FF2B5EF4-FFF2-40B4-BE49-F238E27FC236}">
                <a16:creationId xmlns:a16="http://schemas.microsoft.com/office/drawing/2014/main" id="{6496C70D-1FF5-43CA-B177-0754CAF98E01}"/>
              </a:ext>
            </a:extLst>
          </p:cNvPr>
          <p:cNvSpPr txBox="1">
            <a:spLocks noChangeArrowheads="1"/>
          </p:cNvSpPr>
          <p:nvPr userDrawn="1"/>
        </p:nvSpPr>
        <p:spPr bwMode="auto">
          <a:xfrm>
            <a:off x="830263" y="1414463"/>
            <a:ext cx="34813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IN" altLang="en-US" sz="1100">
                <a:latin typeface="Calibri" panose="020F0502020204030204" pitchFamily="34" charset="0"/>
              </a:rPr>
              <a:t>Established as per the Section 2(f) of the UGC Act, 1956</a:t>
            </a:r>
          </a:p>
          <a:p>
            <a:pPr eaLnBrk="1" hangingPunct="1"/>
            <a:r>
              <a:rPr lang="en-IN" altLang="en-US" sz="1100">
                <a:latin typeface="Calibri" panose="020F0502020204030204" pitchFamily="34" charset="0"/>
              </a:rPr>
              <a:t>Approved by AICTE, COA and BCI, New Delhi</a:t>
            </a:r>
          </a:p>
        </p:txBody>
      </p:sp>
      <p:sp>
        <p:nvSpPr>
          <p:cNvPr id="22" name="Title 1"/>
          <p:cNvSpPr>
            <a:spLocks noGrp="1"/>
          </p:cNvSpPr>
          <p:nvPr>
            <p:ph type="title"/>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23" name="Text Placeholder 2"/>
          <p:cNvSpPr>
            <a:spLocks noGrp="1"/>
          </p:cNvSpPr>
          <p:nvPr>
            <p:ph type="body" sz="quarter" idx="10"/>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pPr lvl="0"/>
            <a:r>
              <a:rPr lang="en-US"/>
              <a:t>Click to edit Master text styles</a:t>
            </a:r>
          </a:p>
        </p:txBody>
      </p:sp>
      <p:sp>
        <p:nvSpPr>
          <p:cNvPr id="24" name="Text Placeholder 3"/>
          <p:cNvSpPr>
            <a:spLocks noGrp="1"/>
          </p:cNvSpPr>
          <p:nvPr>
            <p:ph type="body" sz="quarter" idx="1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pPr lvl="0"/>
            <a:r>
              <a:rPr lang="en-US" altLang="ja-JP"/>
              <a:t>Click to edit Master text styles</a:t>
            </a:r>
          </a:p>
        </p:txBody>
      </p:sp>
      <p:sp>
        <p:nvSpPr>
          <p:cNvPr id="25" name="Text Placeholder 2"/>
          <p:cNvSpPr>
            <a:spLocks noGrp="1"/>
          </p:cNvSpPr>
          <p:nvPr>
            <p:ph type="body" sz="quarter" idx="14"/>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pPr lvl="0"/>
            <a:r>
              <a:rPr lang="en-US"/>
              <a:t>Click to edit Master text styles</a:t>
            </a:r>
          </a:p>
        </p:txBody>
      </p:sp>
    </p:spTree>
    <p:extLst>
      <p:ext uri="{BB962C8B-B14F-4D97-AF65-F5344CB8AC3E}">
        <p14:creationId xmlns:p14="http://schemas.microsoft.com/office/powerpoint/2010/main" val="2865116527"/>
      </p:ext>
    </p:extLst>
  </p:cSld>
  <p:clrMapOvr>
    <a:masterClrMapping/>
  </p:clrMapOvr>
  <p:transition spd="med">
    <p:wedg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AA3A4-D0F8-4437-B573-628369FE1D95}"/>
              </a:ext>
            </a:extLst>
          </p:cNvPr>
          <p:cNvPicPr>
            <a:picLocks noChangeAspect="1"/>
          </p:cNvPicPr>
          <p:nvPr userDrawn="1"/>
        </p:nvPicPr>
        <p:blipFill>
          <a:blip r:embed="rId2" cstate="print">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6" name="Rectangle 5">
            <a:extLst>
              <a:ext uri="{FF2B5EF4-FFF2-40B4-BE49-F238E27FC236}">
                <a16:creationId xmlns:a16="http://schemas.microsoft.com/office/drawing/2014/main" id="{CB006E22-398D-4D2C-86F1-CE90D54FA00D}"/>
              </a:ext>
            </a:extLst>
          </p:cNvPr>
          <p:cNvSpPr/>
          <p:nvPr userDrawn="1"/>
        </p:nvSpPr>
        <p:spPr>
          <a:xfrm>
            <a:off x="619125" y="474663"/>
            <a:ext cx="10160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solidFill>
                <a:schemeClr val="bg1"/>
              </a:solidFill>
              <a:latin typeface="Roboto Medium" pitchFamily="2" charset="0"/>
              <a:ea typeface="Roboto Medium" pitchFamily="2" charset="0"/>
            </a:endParaRPr>
          </a:p>
        </p:txBody>
      </p:sp>
      <p:pic>
        <p:nvPicPr>
          <p:cNvPr id="7" name="Picture 3" descr="C:\Users\Admin\Downloads\1-05.png">
            <a:extLst>
              <a:ext uri="{FF2B5EF4-FFF2-40B4-BE49-F238E27FC236}">
                <a16:creationId xmlns:a16="http://schemas.microsoft.com/office/drawing/2014/main" id="{C8E83CA3-A003-4624-B3A8-07374AE0489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73064"/>
          <a:stretch>
            <a:fillRect/>
          </a:stretch>
        </p:blipFill>
        <p:spPr bwMode="auto">
          <a:xfrm>
            <a:off x="381000" y="6456363"/>
            <a:ext cx="9906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
        <p:nvSpPr>
          <p:cNvPr id="14"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r>
              <a:rPr lang="en-US" dirty="0"/>
              <a:t>Edit Master text styles</a:t>
            </a:r>
          </a:p>
        </p:txBody>
      </p:sp>
      <p:sp>
        <p:nvSpPr>
          <p:cNvPr id="9" name="Media Placeholder 2"/>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pPr lvl="0"/>
            <a:endParaRPr lang="en-US" noProof="0"/>
          </a:p>
        </p:txBody>
      </p:sp>
    </p:spTree>
    <p:extLst>
      <p:ext uri="{BB962C8B-B14F-4D97-AF65-F5344CB8AC3E}">
        <p14:creationId xmlns:p14="http://schemas.microsoft.com/office/powerpoint/2010/main" val="1129617543"/>
      </p:ext>
    </p:extLst>
  </p:cSld>
  <p:clrMapOvr>
    <a:masterClrMapping/>
  </p:clrMapOvr>
  <p:transition spd="med">
    <p:wedg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20A19A-9E62-41A8-8F7F-6412427E025C}"/>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Roboto Medium"/>
              <a:ea typeface="Roboto Medium"/>
              <a:cs typeface="Roboto Medium"/>
            </a:endParaRPr>
          </a:p>
        </p:txBody>
      </p:sp>
      <p:sp>
        <p:nvSpPr>
          <p:cNvPr id="6" name="Rectangle 5">
            <a:extLst>
              <a:ext uri="{FF2B5EF4-FFF2-40B4-BE49-F238E27FC236}">
                <a16:creationId xmlns:a16="http://schemas.microsoft.com/office/drawing/2014/main" id="{668E1252-865C-4232-B718-3B593C11BFCF}"/>
              </a:ext>
            </a:extLst>
          </p:cNvPr>
          <p:cNvSpPr/>
          <p:nvPr userDrawn="1"/>
        </p:nvSpPr>
        <p:spPr>
          <a:xfrm>
            <a:off x="619125" y="474663"/>
            <a:ext cx="101600" cy="1009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pic>
        <p:nvPicPr>
          <p:cNvPr id="7" name="Picture 2" descr="C:\Users\Admin\Downloads\Logo-01.png">
            <a:extLst>
              <a:ext uri="{FF2B5EF4-FFF2-40B4-BE49-F238E27FC236}">
                <a16:creationId xmlns:a16="http://schemas.microsoft.com/office/drawing/2014/main" id="{61EE5BD7-BD1E-4922-B9EB-0859CDAF27A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72726"/>
          <a:stretch>
            <a:fillRect/>
          </a:stretch>
        </p:blipFill>
        <p:spPr bwMode="auto">
          <a:xfrm>
            <a:off x="457200" y="6453188"/>
            <a:ext cx="971550"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
        <p:nvSpPr>
          <p:cNvPr id="14"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pPr lvl="0"/>
            <a:endParaRPr lang="en-US" noProof="0" dirty="0"/>
          </a:p>
        </p:txBody>
      </p:sp>
    </p:spTree>
    <p:extLst>
      <p:ext uri="{BB962C8B-B14F-4D97-AF65-F5344CB8AC3E}">
        <p14:creationId xmlns:p14="http://schemas.microsoft.com/office/powerpoint/2010/main" val="3789805524"/>
      </p:ext>
    </p:extLst>
  </p:cSld>
  <p:clrMapOvr>
    <a:masterClrMapping/>
  </p:clrMapOvr>
  <p:transition spd="med">
    <p:wedg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C01BEC-35C4-4FE5-834D-6594C3CDBDAD}"/>
              </a:ext>
            </a:extLst>
          </p:cNvPr>
          <p:cNvPicPr>
            <a:picLocks noChangeAspect="1"/>
          </p:cNvPicPr>
          <p:nvPr userDrawn="1"/>
        </p:nvPicPr>
        <p:blipFill>
          <a:blip r:embed="rId2" cstate="print">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6" name="Rectangle 5">
            <a:extLst>
              <a:ext uri="{FF2B5EF4-FFF2-40B4-BE49-F238E27FC236}">
                <a16:creationId xmlns:a16="http://schemas.microsoft.com/office/drawing/2014/main" id="{48533D75-C496-4FF2-B6BB-B5D6FFD7222F}"/>
              </a:ext>
            </a:extLst>
          </p:cNvPr>
          <p:cNvSpPr/>
          <p:nvPr userDrawn="1"/>
        </p:nvSpPr>
        <p:spPr>
          <a:xfrm>
            <a:off x="619125" y="474663"/>
            <a:ext cx="10160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solidFill>
                <a:schemeClr val="bg1"/>
              </a:solidFill>
              <a:latin typeface="Roboto Medium" pitchFamily="2" charset="0"/>
              <a:ea typeface="Roboto Medium" pitchFamily="2" charset="0"/>
            </a:endParaRPr>
          </a:p>
        </p:txBody>
      </p:sp>
      <p:pic>
        <p:nvPicPr>
          <p:cNvPr id="7" name="Picture 3" descr="C:\Users\Admin\Downloads\1-05.png">
            <a:extLst>
              <a:ext uri="{FF2B5EF4-FFF2-40B4-BE49-F238E27FC236}">
                <a16:creationId xmlns:a16="http://schemas.microsoft.com/office/drawing/2014/main" id="{1941E5E4-FB83-42E0-9FC7-DE4F296FB37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73064"/>
          <a:stretch>
            <a:fillRect/>
          </a:stretch>
        </p:blipFill>
        <p:spPr bwMode="auto">
          <a:xfrm>
            <a:off x="381000" y="6456363"/>
            <a:ext cx="9906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
        <p:nvSpPr>
          <p:cNvPr id="14"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pPr lvl="0"/>
            <a:endParaRPr lang="en-US" noProof="0" dirty="0"/>
          </a:p>
        </p:txBody>
      </p:sp>
    </p:spTree>
    <p:extLst>
      <p:ext uri="{BB962C8B-B14F-4D97-AF65-F5344CB8AC3E}">
        <p14:creationId xmlns:p14="http://schemas.microsoft.com/office/powerpoint/2010/main" val="2238203136"/>
      </p:ext>
    </p:extLst>
  </p:cSld>
  <p:clrMapOvr>
    <a:masterClrMapping/>
  </p:clrMapOvr>
  <p:transition spd="med">
    <p:wedg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A4335A-1274-4BA6-A02D-A84E25A4337C}"/>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Roboto Medium"/>
              <a:ea typeface="Roboto Medium"/>
              <a:cs typeface="Roboto Medium"/>
            </a:endParaRPr>
          </a:p>
        </p:txBody>
      </p:sp>
      <p:sp>
        <p:nvSpPr>
          <p:cNvPr id="7" name="Rectangle 6">
            <a:extLst>
              <a:ext uri="{FF2B5EF4-FFF2-40B4-BE49-F238E27FC236}">
                <a16:creationId xmlns:a16="http://schemas.microsoft.com/office/drawing/2014/main" id="{DA02726A-29CE-47CC-83DD-906689C2BAF7}"/>
              </a:ext>
            </a:extLst>
          </p:cNvPr>
          <p:cNvSpPr/>
          <p:nvPr userDrawn="1"/>
        </p:nvSpPr>
        <p:spPr>
          <a:xfrm>
            <a:off x="619125" y="474663"/>
            <a:ext cx="101600" cy="1009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pic>
        <p:nvPicPr>
          <p:cNvPr id="8" name="Picture 2" descr="C:\Users\Admin\Downloads\Logo-01.png">
            <a:extLst>
              <a:ext uri="{FF2B5EF4-FFF2-40B4-BE49-F238E27FC236}">
                <a16:creationId xmlns:a16="http://schemas.microsoft.com/office/drawing/2014/main" id="{8B44EEDA-687F-4E3B-BCA0-C10FCC9E1C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72726"/>
          <a:stretch>
            <a:fillRect/>
          </a:stretch>
        </p:blipFill>
        <p:spPr bwMode="auto">
          <a:xfrm>
            <a:off x="457200" y="6453188"/>
            <a:ext cx="971550"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hart Placeholder 4"/>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pPr lvl="0"/>
            <a:endParaRPr lang="en-US" noProof="0"/>
          </a:p>
        </p:txBody>
      </p:sp>
      <p:sp>
        <p:nvSpPr>
          <p:cNvPr id="3"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p:cNvSpPr>
            <a:spLocks noGrp="1"/>
          </p:cNvSpPr>
          <p:nvPr>
            <p:ph type="title"/>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3436335509"/>
      </p:ext>
    </p:extLst>
  </p:cSld>
  <p:clrMapOvr>
    <a:masterClrMapping/>
  </p:clrMapOvr>
  <p:transition spd="med">
    <p:wedg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5E98E-287F-4422-A15C-71E1FF6864DD}"/>
              </a:ext>
            </a:extLst>
          </p:cNvPr>
          <p:cNvPicPr>
            <a:picLocks noChangeAspect="1"/>
          </p:cNvPicPr>
          <p:nvPr userDrawn="1"/>
        </p:nvPicPr>
        <p:blipFill>
          <a:blip r:embed="rId2" cstate="print">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7" name="Rectangle 6">
            <a:extLst>
              <a:ext uri="{FF2B5EF4-FFF2-40B4-BE49-F238E27FC236}">
                <a16:creationId xmlns:a16="http://schemas.microsoft.com/office/drawing/2014/main" id="{D6DAF0F9-058E-4FC0-8AC9-65EB38D9BA5E}"/>
              </a:ext>
            </a:extLst>
          </p:cNvPr>
          <p:cNvSpPr/>
          <p:nvPr userDrawn="1"/>
        </p:nvSpPr>
        <p:spPr>
          <a:xfrm>
            <a:off x="619125" y="474663"/>
            <a:ext cx="10160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solidFill>
                <a:schemeClr val="bg1"/>
              </a:solidFill>
              <a:latin typeface="Roboto Medium" pitchFamily="2" charset="0"/>
              <a:ea typeface="Roboto Medium" pitchFamily="2" charset="0"/>
            </a:endParaRPr>
          </a:p>
        </p:txBody>
      </p:sp>
      <p:pic>
        <p:nvPicPr>
          <p:cNvPr id="8" name="Picture 3" descr="C:\Users\Admin\Downloads\1-05.png">
            <a:extLst>
              <a:ext uri="{FF2B5EF4-FFF2-40B4-BE49-F238E27FC236}">
                <a16:creationId xmlns:a16="http://schemas.microsoft.com/office/drawing/2014/main" id="{C6CE5DB2-D846-4C1D-B92E-8E3832C7E3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73064"/>
          <a:stretch>
            <a:fillRect/>
          </a:stretch>
        </p:blipFill>
        <p:spPr bwMode="auto">
          <a:xfrm>
            <a:off x="381000" y="6456363"/>
            <a:ext cx="9906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hart Placeholder 4"/>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pPr lvl="0"/>
            <a:endParaRPr lang="en-US" noProof="0"/>
          </a:p>
        </p:txBody>
      </p:sp>
      <p:sp>
        <p:nvSpPr>
          <p:cNvPr id="3"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p:cNvSpPr>
            <a:spLocks noGrp="1"/>
          </p:cNvSpPr>
          <p:nvPr>
            <p:ph type="title"/>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087956260"/>
      </p:ext>
    </p:extLst>
  </p:cSld>
  <p:clrMapOvr>
    <a:masterClrMapping/>
  </p:clrMapOvr>
  <p:transition spd="med">
    <p:wedg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306323-1816-4A6D-8E1C-CA17B7FBB0B0}"/>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Roboto Medium"/>
              <a:ea typeface="Roboto Medium"/>
              <a:cs typeface="Roboto Medium"/>
            </a:endParaRPr>
          </a:p>
        </p:txBody>
      </p:sp>
      <p:sp>
        <p:nvSpPr>
          <p:cNvPr id="6" name="Rectangle 5">
            <a:extLst>
              <a:ext uri="{FF2B5EF4-FFF2-40B4-BE49-F238E27FC236}">
                <a16:creationId xmlns:a16="http://schemas.microsoft.com/office/drawing/2014/main" id="{7663649F-70DB-4F5C-BA7B-CAB8BD166E33}"/>
              </a:ext>
            </a:extLst>
          </p:cNvPr>
          <p:cNvSpPr/>
          <p:nvPr userDrawn="1"/>
        </p:nvSpPr>
        <p:spPr>
          <a:xfrm>
            <a:off x="619125" y="474663"/>
            <a:ext cx="101600" cy="1009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pic>
        <p:nvPicPr>
          <p:cNvPr id="7" name="Picture 2" descr="C:\Users\Admin\Downloads\Logo-01.png">
            <a:extLst>
              <a:ext uri="{FF2B5EF4-FFF2-40B4-BE49-F238E27FC236}">
                <a16:creationId xmlns:a16="http://schemas.microsoft.com/office/drawing/2014/main" id="{B731B923-C353-41C9-B92F-1B334E0076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72726"/>
          <a:stretch>
            <a:fillRect/>
          </a:stretch>
        </p:blipFill>
        <p:spPr bwMode="auto">
          <a:xfrm>
            <a:off x="457200" y="6453188"/>
            <a:ext cx="971550"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7"/>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a:t>Click to edit Master text styles</a:t>
            </a:r>
          </a:p>
          <a:p>
            <a:pPr lvl="1"/>
            <a:r>
              <a:rPr lang="en-US" altLang="ja-JP"/>
              <a:t>Second level</a:t>
            </a:r>
          </a:p>
          <a:p>
            <a:pPr lvl="2"/>
            <a:r>
              <a:rPr lang="en-US" altLang="ja-JP"/>
              <a:t>Third level</a:t>
            </a:r>
          </a:p>
        </p:txBody>
      </p:sp>
      <p:sp>
        <p:nvSpPr>
          <p:cNvPr id="11" name="Chart Placeholder 4"/>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pPr lvl="0"/>
            <a:endParaRPr lang="en-US" noProof="0" dirty="0"/>
          </a:p>
        </p:txBody>
      </p:sp>
      <p:sp>
        <p:nvSpPr>
          <p:cNvPr id="8" name="Title 1"/>
          <p:cNvSpPr>
            <a:spLocks noGrp="1"/>
          </p:cNvSpPr>
          <p:nvPr>
            <p:ph type="title"/>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16183740"/>
      </p:ext>
    </p:extLst>
  </p:cSld>
  <p:clrMapOvr>
    <a:masterClrMapping/>
  </p:clrMapOvr>
  <p:transition spd="med">
    <p:wedg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3F5CB0-B7C4-46F5-BB21-6E1E7D41F361}"/>
              </a:ext>
            </a:extLst>
          </p:cNvPr>
          <p:cNvPicPr>
            <a:picLocks noChangeAspect="1"/>
          </p:cNvPicPr>
          <p:nvPr userDrawn="1"/>
        </p:nvPicPr>
        <p:blipFill>
          <a:blip r:embed="rId2" cstate="print">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6" name="Rectangle 5">
            <a:extLst>
              <a:ext uri="{FF2B5EF4-FFF2-40B4-BE49-F238E27FC236}">
                <a16:creationId xmlns:a16="http://schemas.microsoft.com/office/drawing/2014/main" id="{E9FA3D25-3232-4F5A-A395-307FCFC1A472}"/>
              </a:ext>
            </a:extLst>
          </p:cNvPr>
          <p:cNvSpPr/>
          <p:nvPr userDrawn="1"/>
        </p:nvSpPr>
        <p:spPr>
          <a:xfrm>
            <a:off x="619125" y="474663"/>
            <a:ext cx="101600"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solidFill>
                <a:schemeClr val="bg1"/>
              </a:solidFill>
              <a:latin typeface="Roboto Medium" pitchFamily="2" charset="0"/>
              <a:ea typeface="Roboto Medium" pitchFamily="2" charset="0"/>
            </a:endParaRPr>
          </a:p>
        </p:txBody>
      </p:sp>
      <p:pic>
        <p:nvPicPr>
          <p:cNvPr id="7" name="Picture 3" descr="C:\Users\Admin\Downloads\1-05.png">
            <a:extLst>
              <a:ext uri="{FF2B5EF4-FFF2-40B4-BE49-F238E27FC236}">
                <a16:creationId xmlns:a16="http://schemas.microsoft.com/office/drawing/2014/main" id="{42C629AF-AA7C-4CBA-B397-0A6B9E99583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73064"/>
          <a:stretch>
            <a:fillRect/>
          </a:stretch>
        </p:blipFill>
        <p:spPr bwMode="auto">
          <a:xfrm>
            <a:off x="381000" y="6456363"/>
            <a:ext cx="9906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7"/>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a:t>Click to edit Master text styles</a:t>
            </a:r>
          </a:p>
          <a:p>
            <a:pPr lvl="1"/>
            <a:r>
              <a:rPr lang="en-US" altLang="ja-JP"/>
              <a:t>Second level</a:t>
            </a:r>
          </a:p>
          <a:p>
            <a:pPr lvl="2"/>
            <a:r>
              <a:rPr lang="en-US" altLang="ja-JP"/>
              <a:t>Third level</a:t>
            </a:r>
          </a:p>
        </p:txBody>
      </p:sp>
      <p:sp>
        <p:nvSpPr>
          <p:cNvPr id="11" name="Chart Placeholder 4"/>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pPr lvl="0"/>
            <a:endParaRPr lang="en-US" noProof="0" dirty="0"/>
          </a:p>
        </p:txBody>
      </p:sp>
      <p:sp>
        <p:nvSpPr>
          <p:cNvPr id="8" name="Title 1"/>
          <p:cNvSpPr>
            <a:spLocks noGrp="1"/>
          </p:cNvSpPr>
          <p:nvPr>
            <p:ph type="title"/>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24770301"/>
      </p:ext>
    </p:extLst>
  </p:cSld>
  <p:clrMapOvr>
    <a:masterClrMapping/>
  </p:clrMapOvr>
  <p:transition spd="med">
    <p:wedg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3" name="Picture 1" descr="C:\Users\Admin\Downloads\WSBC_REVA_LOGO_180x180_px_150420_V001.png">
            <a:extLst>
              <a:ext uri="{FF2B5EF4-FFF2-40B4-BE49-F238E27FC236}">
                <a16:creationId xmlns:a16="http://schemas.microsoft.com/office/drawing/2014/main" id="{49ADC409-5F12-4DF7-A497-03ABFCD8FB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50000"/>
          <a:stretch>
            <a:fillRect/>
          </a:stretch>
        </p:blipFill>
        <p:spPr bwMode="auto">
          <a:xfrm>
            <a:off x="11201400" y="914400"/>
            <a:ext cx="3429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2A28AD94-09FF-4825-A7ED-F5EA9EA61F57}"/>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Roboto Medium"/>
              <a:ea typeface="Roboto Medium"/>
              <a:cs typeface="Roboto Medium"/>
            </a:endParaRPr>
          </a:p>
        </p:txBody>
      </p:sp>
      <p:sp>
        <p:nvSpPr>
          <p:cNvPr id="5" name="Rectangle 4">
            <a:extLst>
              <a:ext uri="{FF2B5EF4-FFF2-40B4-BE49-F238E27FC236}">
                <a16:creationId xmlns:a16="http://schemas.microsoft.com/office/drawing/2014/main" id="{501E1306-F55D-4EB2-A5CC-9742414B43B3}"/>
              </a:ext>
            </a:extLst>
          </p:cNvPr>
          <p:cNvSpPr/>
          <p:nvPr userDrawn="1"/>
        </p:nvSpPr>
        <p:spPr>
          <a:xfrm>
            <a:off x="587375" y="2819400"/>
            <a:ext cx="101600" cy="2303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algn="ctr" defTabSz="1306025" eaLnBrk="1" fontAlgn="auto" hangingPunct="1">
              <a:spcBef>
                <a:spcPts val="0"/>
              </a:spcBef>
              <a:spcAft>
                <a:spcPts val="0"/>
              </a:spcAft>
              <a:defRPr/>
            </a:pPr>
            <a:endParaRPr lang="en-US" dirty="0">
              <a:solidFill>
                <a:schemeClr val="tx1"/>
              </a:solidFill>
              <a:latin typeface="Nobel-Book" panose="02000503040000020004" pitchFamily="2" charset="0"/>
            </a:endParaRPr>
          </a:p>
        </p:txBody>
      </p:sp>
      <p:pic>
        <p:nvPicPr>
          <p:cNvPr id="6" name="Picture 2" descr="C:\Users\Admin\Downloads\Logo-01.png">
            <a:extLst>
              <a:ext uri="{FF2B5EF4-FFF2-40B4-BE49-F238E27FC236}">
                <a16:creationId xmlns:a16="http://schemas.microsoft.com/office/drawing/2014/main" id="{75B0907A-02DC-47C4-B5F8-150226CCD4F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63250" y="0"/>
            <a:ext cx="356235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Tree>
    <p:extLst>
      <p:ext uri="{BB962C8B-B14F-4D97-AF65-F5344CB8AC3E}">
        <p14:creationId xmlns:p14="http://schemas.microsoft.com/office/powerpoint/2010/main" val="2138930223"/>
      </p:ext>
    </p:extLst>
  </p:cSld>
  <p:clrMapOvr>
    <a:masterClrMapping/>
  </p:clrMapOvr>
  <p:transition spd="med">
    <p:wedg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DDBAD6-9407-40AD-BBC3-E91FDEA980D4}"/>
              </a:ext>
            </a:extLst>
          </p:cNvPr>
          <p:cNvPicPr>
            <a:picLocks noChangeAspect="1"/>
          </p:cNvPicPr>
          <p:nvPr userDrawn="1"/>
        </p:nvPicPr>
        <p:blipFill>
          <a:blip r:embed="rId2" cstate="print">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4" name="Rectangle 3">
            <a:extLst>
              <a:ext uri="{FF2B5EF4-FFF2-40B4-BE49-F238E27FC236}">
                <a16:creationId xmlns:a16="http://schemas.microsoft.com/office/drawing/2014/main" id="{38A1E5C9-EE9B-4BD8-A34E-5B1589945EE9}"/>
              </a:ext>
            </a:extLst>
          </p:cNvPr>
          <p:cNvSpPr/>
          <p:nvPr userDrawn="1"/>
        </p:nvSpPr>
        <p:spPr>
          <a:xfrm>
            <a:off x="587375" y="2819400"/>
            <a:ext cx="101600" cy="2303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algn="ctr" defTabSz="1306025" eaLnBrk="1" fontAlgn="auto" hangingPunct="1">
              <a:spcBef>
                <a:spcPts val="0"/>
              </a:spcBef>
              <a:spcAft>
                <a:spcPts val="0"/>
              </a:spcAft>
              <a:defRPr/>
            </a:pPr>
            <a:endParaRPr lang="en-US" dirty="0">
              <a:solidFill>
                <a:schemeClr val="tx1"/>
              </a:solidFill>
              <a:latin typeface="Nobel-Book" panose="02000503040000020004" pitchFamily="2" charset="0"/>
            </a:endParaRPr>
          </a:p>
        </p:txBody>
      </p:sp>
      <p:pic>
        <p:nvPicPr>
          <p:cNvPr id="5" name="Picture 3" descr="C:\Users\Admin\Downloads\1-05.png">
            <a:extLst>
              <a:ext uri="{FF2B5EF4-FFF2-40B4-BE49-F238E27FC236}">
                <a16:creationId xmlns:a16="http://schemas.microsoft.com/office/drawing/2014/main" id="{825DE260-4CF5-41E8-97F8-DEB88903A0E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68000" y="0"/>
            <a:ext cx="3678238"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Admin\Downloads\1-05.png">
            <a:extLst>
              <a:ext uri="{FF2B5EF4-FFF2-40B4-BE49-F238E27FC236}">
                <a16:creationId xmlns:a16="http://schemas.microsoft.com/office/drawing/2014/main" id="{D6857E5C-8ADA-4411-99E2-6C233925A17B}"/>
              </a:ext>
            </a:extLst>
          </p:cNvPr>
          <p:cNvPicPr>
            <a:picLocks noChangeAspect="1" noChangeArrowheads="1"/>
          </p:cNvPicPr>
          <p:nvPr userDrawn="1"/>
        </p:nvPicPr>
        <p:blipFill>
          <a:blip r:embed="rId3">
            <a:lum bright="-10000"/>
            <a:extLst>
              <a:ext uri="{28A0092B-C50C-407E-A947-70E740481C1C}">
                <a14:useLocalDpi xmlns:a14="http://schemas.microsoft.com/office/drawing/2010/main" val="0"/>
              </a:ext>
            </a:extLst>
          </a:blip>
          <a:srcRect l="3928" t="30524" r="85471" b="29793"/>
          <a:stretch>
            <a:fillRect/>
          </a:stretch>
        </p:blipFill>
        <p:spPr bwMode="auto">
          <a:xfrm>
            <a:off x="10410825" y="609600"/>
            <a:ext cx="4219575"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Tree>
    <p:extLst>
      <p:ext uri="{BB962C8B-B14F-4D97-AF65-F5344CB8AC3E}">
        <p14:creationId xmlns:p14="http://schemas.microsoft.com/office/powerpoint/2010/main" val="1346554523"/>
      </p:ext>
    </p:extLst>
  </p:cSld>
  <p:clrMapOvr>
    <a:masterClrMapping/>
  </p:clrMapOvr>
  <p:transition spd="med">
    <p:wedg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3" name="Picture 1" descr="C:\Users\Admin\Downloads\FAI_7881_HDR_edit.jpg">
            <a:extLst>
              <a:ext uri="{FF2B5EF4-FFF2-40B4-BE49-F238E27FC236}">
                <a16:creationId xmlns:a16="http://schemas.microsoft.com/office/drawing/2014/main" id="{1B36E8D1-A684-4AEE-B286-56A67F5430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871" b="11452"/>
          <a:stretch>
            <a:fillRect/>
          </a:stretch>
        </p:blipFill>
        <p:spPr bwMode="auto">
          <a:xfrm>
            <a:off x="-20638" y="-20638"/>
            <a:ext cx="14697076" cy="827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657A207-A804-4EA6-8191-B13F40213E8B}"/>
              </a:ext>
            </a:extLst>
          </p:cNvPr>
          <p:cNvSpPr/>
          <p:nvPr userDrawn="1"/>
        </p:nvSpPr>
        <p:spPr>
          <a:xfrm>
            <a:off x="-31750" y="-31750"/>
            <a:ext cx="14662150" cy="8261350"/>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defTabSz="1306025" eaLnBrk="1" fontAlgn="auto" hangingPunct="1">
              <a:spcBef>
                <a:spcPts val="0"/>
              </a:spcBef>
              <a:spcAft>
                <a:spcPts val="0"/>
              </a:spcAft>
              <a:defRPr/>
            </a:pPr>
            <a:endParaRPr lang="en-US"/>
          </a:p>
        </p:txBody>
      </p:sp>
      <p:pic>
        <p:nvPicPr>
          <p:cNvPr id="5" name="Picture 3" descr="C:\Users\Admin\Downloads\1-05.png">
            <a:extLst>
              <a:ext uri="{FF2B5EF4-FFF2-40B4-BE49-F238E27FC236}">
                <a16:creationId xmlns:a16="http://schemas.microsoft.com/office/drawing/2014/main" id="{2DD5A569-6CF7-4973-959F-E0B59EA5297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68000" y="0"/>
            <a:ext cx="3678238"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Tree>
    <p:extLst>
      <p:ext uri="{BB962C8B-B14F-4D97-AF65-F5344CB8AC3E}">
        <p14:creationId xmlns:p14="http://schemas.microsoft.com/office/powerpoint/2010/main" val="2957331681"/>
      </p:ext>
    </p:extLst>
  </p:cSld>
  <p:clrMapOvr>
    <a:masterClrMapping/>
  </p:clrMapOvr>
  <p:transition spd="med">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6" name="Picture 2" descr="C:\Users\Admin\Downloads\DJI_0059 (2).jpg">
            <a:extLst>
              <a:ext uri="{FF2B5EF4-FFF2-40B4-BE49-F238E27FC236}">
                <a16:creationId xmlns:a16="http://schemas.microsoft.com/office/drawing/2014/main" id="{1A59069E-63B6-4F87-80DF-FF19FC78B7C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4450"/>
            <a:ext cx="14630400" cy="827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EAFF3BF-398A-4183-B110-7190816477D5}"/>
              </a:ext>
            </a:extLst>
          </p:cNvPr>
          <p:cNvSpPr/>
          <p:nvPr userDrawn="1"/>
        </p:nvSpPr>
        <p:spPr>
          <a:xfrm>
            <a:off x="0" y="-20638"/>
            <a:ext cx="14630400" cy="8229601"/>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defTabSz="1306025"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C7B95855-B32C-4A49-86F6-4A016313D9BF}"/>
              </a:ext>
            </a:extLst>
          </p:cNvPr>
          <p:cNvSpPr/>
          <p:nvPr userDrawn="1"/>
        </p:nvSpPr>
        <p:spPr>
          <a:xfrm>
            <a:off x="1033463" y="2536825"/>
            <a:ext cx="101600" cy="2079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algn="ctr" defTabSz="1306025" eaLnBrk="1" fontAlgn="auto" hangingPunct="1">
              <a:spcBef>
                <a:spcPts val="0"/>
              </a:spcBef>
              <a:spcAft>
                <a:spcPts val="0"/>
              </a:spcAft>
              <a:defRPr/>
            </a:pPr>
            <a:endParaRPr lang="en-US">
              <a:solidFill>
                <a:schemeClr val="tx1"/>
              </a:solidFill>
            </a:endParaRPr>
          </a:p>
        </p:txBody>
      </p:sp>
      <p:grpSp>
        <p:nvGrpSpPr>
          <p:cNvPr id="9" name="Group 25">
            <a:extLst>
              <a:ext uri="{FF2B5EF4-FFF2-40B4-BE49-F238E27FC236}">
                <a16:creationId xmlns:a16="http://schemas.microsoft.com/office/drawing/2014/main" id="{C2A2EA9F-23BD-47AD-A5CC-AAA64C91A238}"/>
              </a:ext>
            </a:extLst>
          </p:cNvPr>
          <p:cNvGrpSpPr>
            <a:grpSpLocks/>
          </p:cNvGrpSpPr>
          <p:nvPr userDrawn="1"/>
        </p:nvGrpSpPr>
        <p:grpSpPr bwMode="auto">
          <a:xfrm>
            <a:off x="685800" y="0"/>
            <a:ext cx="13544550" cy="1844675"/>
            <a:chOff x="685800" y="0"/>
            <a:chExt cx="13545240" cy="1844902"/>
          </a:xfrm>
        </p:grpSpPr>
        <p:grpSp>
          <p:nvGrpSpPr>
            <p:cNvPr id="10" name="Group 19">
              <a:extLst>
                <a:ext uri="{FF2B5EF4-FFF2-40B4-BE49-F238E27FC236}">
                  <a16:creationId xmlns:a16="http://schemas.microsoft.com/office/drawing/2014/main" id="{25DC77D1-14D9-43F8-9B73-F2680F9253BD}"/>
                </a:ext>
              </a:extLst>
            </p:cNvPr>
            <p:cNvGrpSpPr>
              <a:grpSpLocks/>
            </p:cNvGrpSpPr>
            <p:nvPr userDrawn="1"/>
          </p:nvGrpSpPr>
          <p:grpSpPr bwMode="auto">
            <a:xfrm>
              <a:off x="685800" y="0"/>
              <a:ext cx="3677478" cy="1844902"/>
              <a:chOff x="685800" y="0"/>
              <a:chExt cx="3677478" cy="1844902"/>
            </a:xfrm>
          </p:grpSpPr>
          <p:pic>
            <p:nvPicPr>
              <p:cNvPr id="17" name="Picture 3" descr="C:\Users\Admin\Downloads\1-05.png">
                <a:extLst>
                  <a:ext uri="{FF2B5EF4-FFF2-40B4-BE49-F238E27FC236}">
                    <a16:creationId xmlns:a16="http://schemas.microsoft.com/office/drawing/2014/main" id="{E8B1FFCC-6A4D-4532-9B5A-FEE3183512F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0"/>
                <a:ext cx="3677478" cy="177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176CBB05-523F-4393-8DBB-08776CCBA5A8}"/>
                  </a:ext>
                </a:extLst>
              </p:cNvPr>
              <p:cNvCxnSpPr/>
              <p:nvPr userDrawn="1"/>
            </p:nvCxnSpPr>
            <p:spPr>
              <a:xfrm flipH="1">
                <a:off x="914412" y="1414637"/>
                <a:ext cx="33116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4">
                <a:extLst>
                  <a:ext uri="{FF2B5EF4-FFF2-40B4-BE49-F238E27FC236}">
                    <a16:creationId xmlns:a16="http://schemas.microsoft.com/office/drawing/2014/main" id="{7D85807F-6F47-488B-B5D3-8212B61CABFC}"/>
                  </a:ext>
                </a:extLst>
              </p:cNvPr>
              <p:cNvSpPr txBox="1">
                <a:spLocks noChangeArrowheads="1"/>
              </p:cNvSpPr>
              <p:nvPr userDrawn="1"/>
            </p:nvSpPr>
            <p:spPr bwMode="auto">
              <a:xfrm>
                <a:off x="830270" y="1414637"/>
                <a:ext cx="3481564" cy="43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IN" altLang="en-US" sz="1100">
                    <a:solidFill>
                      <a:schemeClr val="bg1"/>
                    </a:solidFill>
                    <a:latin typeface="Calibri" panose="020F0502020204030204" pitchFamily="34" charset="0"/>
                  </a:rPr>
                  <a:t>Established as per the Section 2(f) of the UGC Act, 1956</a:t>
                </a:r>
              </a:p>
              <a:p>
                <a:pPr eaLnBrk="1" hangingPunct="1"/>
                <a:r>
                  <a:rPr lang="en-IN" altLang="en-US" sz="1100">
                    <a:solidFill>
                      <a:schemeClr val="bg1"/>
                    </a:solidFill>
                    <a:latin typeface="Calibri" panose="020F0502020204030204" pitchFamily="34" charset="0"/>
                  </a:rPr>
                  <a:t>Approved by AICTE, COA and BCI, New Delhi</a:t>
                </a:r>
              </a:p>
            </p:txBody>
          </p:sp>
        </p:grpSp>
        <p:grpSp>
          <p:nvGrpSpPr>
            <p:cNvPr id="11" name="Group 13">
              <a:extLst>
                <a:ext uri="{FF2B5EF4-FFF2-40B4-BE49-F238E27FC236}">
                  <a16:creationId xmlns:a16="http://schemas.microsoft.com/office/drawing/2014/main" id="{47211CA3-762D-486A-8C7E-2590B96D3C02}"/>
                </a:ext>
              </a:extLst>
            </p:cNvPr>
            <p:cNvGrpSpPr/>
            <p:nvPr userDrawn="1"/>
          </p:nvGrpSpPr>
          <p:grpSpPr>
            <a:xfrm>
              <a:off x="10987608" y="240670"/>
              <a:ext cx="3243432" cy="1349912"/>
              <a:chOff x="10616154" y="97913"/>
              <a:chExt cx="3619726" cy="1349912"/>
            </a:xfrm>
            <a:solidFill>
              <a:schemeClr val="bg1"/>
            </a:solidFill>
          </p:grpSpPr>
          <p:pic>
            <p:nvPicPr>
              <p:cNvPr id="12" name="Picture 2" descr="NIRF — SAVEETHA SCHOOL OF MANAGEMENT">
                <a:extLst>
                  <a:ext uri="{FF2B5EF4-FFF2-40B4-BE49-F238E27FC236}">
                    <a16:creationId xmlns:a16="http://schemas.microsoft.com/office/drawing/2014/main" id="{4A9D9684-0A3C-4660-BD94-477F08C48256}"/>
                  </a:ext>
                </a:extLst>
              </p:cNvPr>
              <p:cNvPicPr>
                <a:picLocks noChangeAspect="1" noChangeArrowheads="1"/>
              </p:cNvPicPr>
              <p:nvPr/>
            </p:nvPicPr>
            <p:blipFill rotWithShape="1">
              <a:blip r:embed="rId4" cstate="print"/>
              <a:srcRect l="27517" t="4377" r="28922" b="7151"/>
              <a:stretch/>
            </p:blipFill>
            <p:spPr bwMode="auto">
              <a:xfrm>
                <a:off x="12122688" y="97913"/>
                <a:ext cx="843474" cy="592257"/>
              </a:xfrm>
              <a:prstGeom prst="rect">
                <a:avLst/>
              </a:prstGeom>
              <a:grpFill/>
            </p:spPr>
          </p:pic>
          <p:pic>
            <p:nvPicPr>
              <p:cNvPr id="13" name="Picture 4" descr="Bharath University - Top University In India">
                <a:extLst>
                  <a:ext uri="{FF2B5EF4-FFF2-40B4-BE49-F238E27FC236}">
                    <a16:creationId xmlns:a16="http://schemas.microsoft.com/office/drawing/2014/main" id="{CD267B7E-29B7-485B-9DB0-94165CB12193}"/>
                  </a:ext>
                </a:extLst>
              </p:cNvPr>
              <p:cNvPicPr>
                <a:picLocks noChangeAspect="1" noChangeArrowheads="1"/>
              </p:cNvPicPr>
              <p:nvPr/>
            </p:nvPicPr>
            <p:blipFill>
              <a:blip r:embed="rId5" cstate="print"/>
              <a:srcRect/>
              <a:stretch>
                <a:fillRect/>
              </a:stretch>
            </p:blipFill>
            <p:spPr bwMode="auto">
              <a:xfrm>
                <a:off x="10737939" y="182966"/>
                <a:ext cx="1158298" cy="430887"/>
              </a:xfrm>
              <a:prstGeom prst="rect">
                <a:avLst/>
              </a:prstGeom>
              <a:grpFill/>
            </p:spPr>
          </p:pic>
          <p:pic>
            <p:nvPicPr>
              <p:cNvPr id="14" name="Picture 6" descr="CREDISAPP for Ratings - Eloit">
                <a:extLst>
                  <a:ext uri="{FF2B5EF4-FFF2-40B4-BE49-F238E27FC236}">
                    <a16:creationId xmlns:a16="http://schemas.microsoft.com/office/drawing/2014/main" id="{C1EDC363-FECE-47BF-817E-4AF6B4E5AEA0}"/>
                  </a:ext>
                </a:extLst>
              </p:cNvPr>
              <p:cNvPicPr>
                <a:picLocks noChangeAspect="1" noChangeArrowheads="1"/>
              </p:cNvPicPr>
              <p:nvPr/>
            </p:nvPicPr>
            <p:blipFill>
              <a:blip r:embed="rId6" cstate="print"/>
              <a:srcRect/>
              <a:stretch>
                <a:fillRect/>
              </a:stretch>
            </p:blipFill>
            <p:spPr bwMode="auto">
              <a:xfrm>
                <a:off x="13072901" y="114292"/>
                <a:ext cx="1155067" cy="575878"/>
              </a:xfrm>
              <a:prstGeom prst="rect">
                <a:avLst/>
              </a:prstGeom>
              <a:grpFill/>
            </p:spPr>
          </p:pic>
          <p:pic>
            <p:nvPicPr>
              <p:cNvPr id="15" name="Picture 8" descr="MHRD | Innovation Cell - Home">
                <a:extLst>
                  <a:ext uri="{FF2B5EF4-FFF2-40B4-BE49-F238E27FC236}">
                    <a16:creationId xmlns:a16="http://schemas.microsoft.com/office/drawing/2014/main" id="{060E317D-3F56-472F-BC9B-E467E40B0002}"/>
                  </a:ext>
                </a:extLst>
              </p:cNvPr>
              <p:cNvPicPr>
                <a:picLocks noChangeAspect="1" noChangeArrowheads="1"/>
              </p:cNvPicPr>
              <p:nvPr/>
            </p:nvPicPr>
            <p:blipFill>
              <a:blip r:embed="rId7" cstate="print"/>
              <a:srcRect/>
              <a:stretch>
                <a:fillRect/>
              </a:stretch>
            </p:blipFill>
            <p:spPr bwMode="auto">
              <a:xfrm>
                <a:off x="10616154" y="789734"/>
                <a:ext cx="1857797" cy="658091"/>
              </a:xfrm>
              <a:prstGeom prst="rect">
                <a:avLst/>
              </a:prstGeom>
              <a:grpFill/>
            </p:spPr>
          </p:pic>
          <p:pic>
            <p:nvPicPr>
              <p:cNvPr id="16" name="Picture 10" descr="Institution's Innovation Council | MHRD">
                <a:extLst>
                  <a:ext uri="{FF2B5EF4-FFF2-40B4-BE49-F238E27FC236}">
                    <a16:creationId xmlns:a16="http://schemas.microsoft.com/office/drawing/2014/main" id="{B70256FF-53A5-431B-A513-B600EDD9DCC4}"/>
                  </a:ext>
                </a:extLst>
              </p:cNvPr>
              <p:cNvPicPr>
                <a:picLocks noChangeAspect="1" noChangeArrowheads="1"/>
              </p:cNvPicPr>
              <p:nvPr/>
            </p:nvPicPr>
            <p:blipFill rotWithShape="1">
              <a:blip r:embed="rId8" cstate="print"/>
              <a:srcRect l="8879" t="20721" r="8879" b="24346"/>
              <a:stretch/>
            </p:blipFill>
            <p:spPr bwMode="auto">
              <a:xfrm>
                <a:off x="12886182" y="774201"/>
                <a:ext cx="1349698" cy="637584"/>
              </a:xfrm>
              <a:prstGeom prst="rect">
                <a:avLst/>
              </a:prstGeom>
              <a:grpFill/>
            </p:spPr>
          </p:pic>
        </p:grpSp>
      </p:grpSp>
      <p:sp>
        <p:nvSpPr>
          <p:cNvPr id="21" name="Title 1"/>
          <p:cNvSpPr>
            <a:spLocks noGrp="1"/>
          </p:cNvSpPr>
          <p:nvPr>
            <p:ph type="title"/>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22" name="Text Placeholder 2"/>
          <p:cNvSpPr>
            <a:spLocks noGrp="1"/>
          </p:cNvSpPr>
          <p:nvPr>
            <p:ph type="body" sz="quarter" idx="10"/>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pPr lvl="0"/>
            <a:r>
              <a:rPr lang="en-US"/>
              <a:t>Click to edit Master text styles</a:t>
            </a:r>
          </a:p>
        </p:txBody>
      </p:sp>
      <p:sp>
        <p:nvSpPr>
          <p:cNvPr id="23" name="Text Placeholder 3"/>
          <p:cNvSpPr>
            <a:spLocks noGrp="1"/>
          </p:cNvSpPr>
          <p:nvPr>
            <p:ph type="body" sz="quarter" idx="1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pPr lvl="0"/>
            <a:r>
              <a:rPr lang="en-US" altLang="ja-JP"/>
              <a:t>Click to edit Master text styles</a:t>
            </a:r>
          </a:p>
        </p:txBody>
      </p:sp>
      <p:sp>
        <p:nvSpPr>
          <p:cNvPr id="24" name="Text Placeholder 2"/>
          <p:cNvSpPr>
            <a:spLocks noGrp="1"/>
          </p:cNvSpPr>
          <p:nvPr>
            <p:ph type="body" sz="quarter" idx="14"/>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pPr lvl="0"/>
            <a:r>
              <a:rPr lang="en-US"/>
              <a:t>Click to edit Master text styles</a:t>
            </a:r>
          </a:p>
        </p:txBody>
      </p:sp>
    </p:spTree>
    <p:extLst>
      <p:ext uri="{BB962C8B-B14F-4D97-AF65-F5344CB8AC3E}">
        <p14:creationId xmlns:p14="http://schemas.microsoft.com/office/powerpoint/2010/main" val="1978202962"/>
      </p:ext>
    </p:extLst>
  </p:cSld>
  <p:clrMapOvr>
    <a:masterClrMapping/>
  </p:clrMapOvr>
  <p:transition spd="med">
    <p:wedg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70E5C3-7D92-4CCE-80BC-81E8C12AED88}"/>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Roboto Medium"/>
              <a:ea typeface="Roboto Medium"/>
              <a:cs typeface="Roboto Medium"/>
            </a:endParaRPr>
          </a:p>
        </p:txBody>
      </p:sp>
      <p:pic>
        <p:nvPicPr>
          <p:cNvPr id="6" name="Picture 2">
            <a:extLst>
              <a:ext uri="{FF2B5EF4-FFF2-40B4-BE49-F238E27FC236}">
                <a16:creationId xmlns:a16="http://schemas.microsoft.com/office/drawing/2014/main" id="{98C1BE4A-6C8B-4412-A49B-28BA57E706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9125" y="7661275"/>
            <a:ext cx="9747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Admin\Downloads\Logo-01.png">
            <a:extLst>
              <a:ext uri="{FF2B5EF4-FFF2-40B4-BE49-F238E27FC236}">
                <a16:creationId xmlns:a16="http://schemas.microsoft.com/office/drawing/2014/main" id="{545C7FFB-DCC2-44D7-9E6D-35D7D08FC89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63250" y="0"/>
            <a:ext cx="356235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icture Placeholder 2"/>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pPr lvl="0"/>
            <a:endParaRPr lang="en-US" noProof="0" dirty="0"/>
          </a:p>
        </p:txBody>
      </p:sp>
      <p:sp>
        <p:nvSpPr>
          <p:cNvPr id="10" name="Title 1"/>
          <p:cNvSpPr>
            <a:spLocks noGrp="1"/>
          </p:cNvSpPr>
          <p:nvPr>
            <p:ph type="title"/>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3" name="コンテンツ プレースホルダー 2"/>
          <p:cNvSpPr>
            <a:spLocks noGrp="1"/>
          </p:cNvSpPr>
          <p:nvPr>
            <p:ph sz="quarter" idx="16"/>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lang="en-US" altLang="ja-JP"/>
              <a:t>Click to edit Master text styles</a:t>
            </a:r>
          </a:p>
        </p:txBody>
      </p:sp>
    </p:spTree>
    <p:extLst>
      <p:ext uri="{BB962C8B-B14F-4D97-AF65-F5344CB8AC3E}">
        <p14:creationId xmlns:p14="http://schemas.microsoft.com/office/powerpoint/2010/main" val="4166449129"/>
      </p:ext>
    </p:extLst>
  </p:cSld>
  <p:clrMapOvr>
    <a:masterClrMapping/>
  </p:clrMapOvr>
  <p:transition spd="med">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474451-36DF-4E6A-A663-1A3C2D22B9C2}"/>
              </a:ext>
            </a:extLst>
          </p:cNvPr>
          <p:cNvPicPr>
            <a:picLocks noChangeAspect="1"/>
          </p:cNvPicPr>
          <p:nvPr userDrawn="1"/>
        </p:nvPicPr>
        <p:blipFill>
          <a:blip r:embed="rId2" cstate="print">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7" name="Rectangle 6">
            <a:extLst>
              <a:ext uri="{FF2B5EF4-FFF2-40B4-BE49-F238E27FC236}">
                <a16:creationId xmlns:a16="http://schemas.microsoft.com/office/drawing/2014/main" id="{7207DF42-DE0E-44F4-8AD2-E197DC497267}"/>
              </a:ext>
            </a:extLst>
          </p:cNvPr>
          <p:cNvSpPr/>
          <p:nvPr userDrawn="1"/>
        </p:nvSpPr>
        <p:spPr>
          <a:xfrm>
            <a:off x="1033463" y="2536825"/>
            <a:ext cx="101600" cy="2079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algn="ctr" defTabSz="1306025" eaLnBrk="1" fontAlgn="auto" hangingPunct="1">
              <a:spcBef>
                <a:spcPts val="0"/>
              </a:spcBef>
              <a:spcAft>
                <a:spcPts val="0"/>
              </a:spcAft>
              <a:defRPr/>
            </a:pPr>
            <a:endParaRPr lang="en-US">
              <a:solidFill>
                <a:schemeClr val="tx1"/>
              </a:solidFill>
            </a:endParaRPr>
          </a:p>
        </p:txBody>
      </p:sp>
      <p:pic>
        <p:nvPicPr>
          <p:cNvPr id="8" name="Picture 3" descr="C:\Users\Admin\Downloads\1-05.png">
            <a:extLst>
              <a:ext uri="{FF2B5EF4-FFF2-40B4-BE49-F238E27FC236}">
                <a16:creationId xmlns:a16="http://schemas.microsoft.com/office/drawing/2014/main" id="{BB094B66-E8D1-47DC-A112-79D0AFEF52AA}"/>
              </a:ext>
            </a:extLst>
          </p:cNvPr>
          <p:cNvPicPr>
            <a:picLocks noChangeAspect="1" noChangeArrowheads="1"/>
          </p:cNvPicPr>
          <p:nvPr userDrawn="1"/>
        </p:nvPicPr>
        <p:blipFill>
          <a:blip r:embed="rId3">
            <a:lum bright="-10000"/>
            <a:extLst>
              <a:ext uri="{28A0092B-C50C-407E-A947-70E740481C1C}">
                <a14:useLocalDpi xmlns:a14="http://schemas.microsoft.com/office/drawing/2010/main" val="0"/>
              </a:ext>
            </a:extLst>
          </a:blip>
          <a:srcRect l="3928" t="30524" r="85471" b="29793"/>
          <a:stretch>
            <a:fillRect/>
          </a:stretch>
        </p:blipFill>
        <p:spPr bwMode="auto">
          <a:xfrm>
            <a:off x="10410825" y="609600"/>
            <a:ext cx="4219575"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4">
            <a:extLst>
              <a:ext uri="{FF2B5EF4-FFF2-40B4-BE49-F238E27FC236}">
                <a16:creationId xmlns:a16="http://schemas.microsoft.com/office/drawing/2014/main" id="{592FA0BF-B87B-4BEE-99CB-CBEB7050EC7C}"/>
              </a:ext>
            </a:extLst>
          </p:cNvPr>
          <p:cNvGrpSpPr>
            <a:grpSpLocks/>
          </p:cNvGrpSpPr>
          <p:nvPr userDrawn="1"/>
        </p:nvGrpSpPr>
        <p:grpSpPr bwMode="auto">
          <a:xfrm>
            <a:off x="685800" y="0"/>
            <a:ext cx="13544550" cy="1844675"/>
            <a:chOff x="685800" y="0"/>
            <a:chExt cx="13545240" cy="1844902"/>
          </a:xfrm>
        </p:grpSpPr>
        <p:grpSp>
          <p:nvGrpSpPr>
            <p:cNvPr id="14" name="Group 19">
              <a:extLst>
                <a:ext uri="{FF2B5EF4-FFF2-40B4-BE49-F238E27FC236}">
                  <a16:creationId xmlns:a16="http://schemas.microsoft.com/office/drawing/2014/main" id="{DA95E40E-5A88-4496-85A6-365257EBC51E}"/>
                </a:ext>
              </a:extLst>
            </p:cNvPr>
            <p:cNvGrpSpPr>
              <a:grpSpLocks/>
            </p:cNvGrpSpPr>
            <p:nvPr userDrawn="1"/>
          </p:nvGrpSpPr>
          <p:grpSpPr bwMode="auto">
            <a:xfrm>
              <a:off x="685800" y="0"/>
              <a:ext cx="3677478" cy="1844902"/>
              <a:chOff x="685800" y="0"/>
              <a:chExt cx="3677478" cy="1844902"/>
            </a:xfrm>
          </p:grpSpPr>
          <p:pic>
            <p:nvPicPr>
              <p:cNvPr id="21" name="Picture 3" descr="C:\Users\Admin\Downloads\1-05.png">
                <a:extLst>
                  <a:ext uri="{FF2B5EF4-FFF2-40B4-BE49-F238E27FC236}">
                    <a16:creationId xmlns:a16="http://schemas.microsoft.com/office/drawing/2014/main" id="{F55C1B2F-03C6-4BFF-9EAB-381D5F6AC6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0"/>
                <a:ext cx="3677478" cy="177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Connector 21">
                <a:extLst>
                  <a:ext uri="{FF2B5EF4-FFF2-40B4-BE49-F238E27FC236}">
                    <a16:creationId xmlns:a16="http://schemas.microsoft.com/office/drawing/2014/main" id="{EE783933-5BCF-4E30-8D59-D224555AE112}"/>
                  </a:ext>
                </a:extLst>
              </p:cNvPr>
              <p:cNvCxnSpPr/>
              <p:nvPr userDrawn="1"/>
            </p:nvCxnSpPr>
            <p:spPr>
              <a:xfrm flipH="1">
                <a:off x="914412" y="1414637"/>
                <a:ext cx="33116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14">
                <a:extLst>
                  <a:ext uri="{FF2B5EF4-FFF2-40B4-BE49-F238E27FC236}">
                    <a16:creationId xmlns:a16="http://schemas.microsoft.com/office/drawing/2014/main" id="{606920A2-B6F2-44DD-A1C7-4DC375F35C75}"/>
                  </a:ext>
                </a:extLst>
              </p:cNvPr>
              <p:cNvSpPr txBox="1">
                <a:spLocks noChangeArrowheads="1"/>
              </p:cNvSpPr>
              <p:nvPr userDrawn="1"/>
            </p:nvSpPr>
            <p:spPr bwMode="auto">
              <a:xfrm>
                <a:off x="830270" y="1414637"/>
                <a:ext cx="3481564" cy="43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IN" altLang="en-US" sz="1100">
                    <a:solidFill>
                      <a:schemeClr val="bg1"/>
                    </a:solidFill>
                    <a:latin typeface="Calibri" panose="020F0502020204030204" pitchFamily="34" charset="0"/>
                  </a:rPr>
                  <a:t>Established as per the Section 2(f) of the UGC Act, 1956</a:t>
                </a:r>
              </a:p>
              <a:p>
                <a:pPr eaLnBrk="1" hangingPunct="1"/>
                <a:r>
                  <a:rPr lang="en-IN" altLang="en-US" sz="1100">
                    <a:solidFill>
                      <a:schemeClr val="bg1"/>
                    </a:solidFill>
                    <a:latin typeface="Calibri" panose="020F0502020204030204" pitchFamily="34" charset="0"/>
                  </a:rPr>
                  <a:t>Approved by AICTE, COA and BCI, New Delhi</a:t>
                </a:r>
              </a:p>
            </p:txBody>
          </p:sp>
        </p:grpSp>
        <p:grpSp>
          <p:nvGrpSpPr>
            <p:cNvPr id="15" name="Group 13">
              <a:extLst>
                <a:ext uri="{FF2B5EF4-FFF2-40B4-BE49-F238E27FC236}">
                  <a16:creationId xmlns:a16="http://schemas.microsoft.com/office/drawing/2014/main" id="{12FD94FC-A4AA-4FDA-8CA5-AFC5BBBD2BF3}"/>
                </a:ext>
              </a:extLst>
            </p:cNvPr>
            <p:cNvGrpSpPr/>
            <p:nvPr userDrawn="1"/>
          </p:nvGrpSpPr>
          <p:grpSpPr>
            <a:xfrm>
              <a:off x="10987605" y="240670"/>
              <a:ext cx="3243431" cy="1349912"/>
              <a:chOff x="10616154" y="97913"/>
              <a:chExt cx="3619726" cy="1349912"/>
            </a:xfrm>
            <a:solidFill>
              <a:schemeClr val="bg1"/>
            </a:solidFill>
          </p:grpSpPr>
          <p:pic>
            <p:nvPicPr>
              <p:cNvPr id="16" name="Picture 2" descr="NIRF — SAVEETHA SCHOOL OF MANAGEMENT">
                <a:extLst>
                  <a:ext uri="{FF2B5EF4-FFF2-40B4-BE49-F238E27FC236}">
                    <a16:creationId xmlns:a16="http://schemas.microsoft.com/office/drawing/2014/main" id="{CF31F2A3-3FB7-43D0-ABEC-848505EF4271}"/>
                  </a:ext>
                </a:extLst>
              </p:cNvPr>
              <p:cNvPicPr>
                <a:picLocks noChangeAspect="1" noChangeArrowheads="1"/>
              </p:cNvPicPr>
              <p:nvPr/>
            </p:nvPicPr>
            <p:blipFill rotWithShape="1">
              <a:blip r:embed="rId4" cstate="print"/>
              <a:srcRect l="27517" t="4377" r="28922" b="7151"/>
              <a:stretch/>
            </p:blipFill>
            <p:spPr bwMode="auto">
              <a:xfrm>
                <a:off x="12122688" y="97913"/>
                <a:ext cx="843474" cy="592257"/>
              </a:xfrm>
              <a:prstGeom prst="rect">
                <a:avLst/>
              </a:prstGeom>
              <a:grpFill/>
            </p:spPr>
          </p:pic>
          <p:pic>
            <p:nvPicPr>
              <p:cNvPr id="17" name="Picture 4" descr="Bharath University - Top University In India">
                <a:extLst>
                  <a:ext uri="{FF2B5EF4-FFF2-40B4-BE49-F238E27FC236}">
                    <a16:creationId xmlns:a16="http://schemas.microsoft.com/office/drawing/2014/main" id="{323EDE9D-A8D2-4475-B53B-B97B6D7A88C6}"/>
                  </a:ext>
                </a:extLst>
              </p:cNvPr>
              <p:cNvPicPr>
                <a:picLocks noChangeAspect="1" noChangeArrowheads="1"/>
              </p:cNvPicPr>
              <p:nvPr/>
            </p:nvPicPr>
            <p:blipFill>
              <a:blip r:embed="rId5" cstate="print"/>
              <a:srcRect/>
              <a:stretch>
                <a:fillRect/>
              </a:stretch>
            </p:blipFill>
            <p:spPr bwMode="auto">
              <a:xfrm>
                <a:off x="10737939" y="182966"/>
                <a:ext cx="1158298" cy="430887"/>
              </a:xfrm>
              <a:prstGeom prst="rect">
                <a:avLst/>
              </a:prstGeom>
              <a:grpFill/>
            </p:spPr>
          </p:pic>
          <p:pic>
            <p:nvPicPr>
              <p:cNvPr id="18" name="Picture 6" descr="CREDISAPP for Ratings - Eloit">
                <a:extLst>
                  <a:ext uri="{FF2B5EF4-FFF2-40B4-BE49-F238E27FC236}">
                    <a16:creationId xmlns:a16="http://schemas.microsoft.com/office/drawing/2014/main" id="{FC374D50-99FE-4391-8300-B60A7143B0D3}"/>
                  </a:ext>
                </a:extLst>
              </p:cNvPr>
              <p:cNvPicPr>
                <a:picLocks noChangeAspect="1" noChangeArrowheads="1"/>
              </p:cNvPicPr>
              <p:nvPr/>
            </p:nvPicPr>
            <p:blipFill>
              <a:blip r:embed="rId6" cstate="print"/>
              <a:srcRect/>
              <a:stretch>
                <a:fillRect/>
              </a:stretch>
            </p:blipFill>
            <p:spPr bwMode="auto">
              <a:xfrm>
                <a:off x="13072901" y="114292"/>
                <a:ext cx="1155067" cy="575878"/>
              </a:xfrm>
              <a:prstGeom prst="rect">
                <a:avLst/>
              </a:prstGeom>
              <a:grpFill/>
            </p:spPr>
          </p:pic>
          <p:pic>
            <p:nvPicPr>
              <p:cNvPr id="19" name="Picture 8" descr="MHRD | Innovation Cell - Home">
                <a:extLst>
                  <a:ext uri="{FF2B5EF4-FFF2-40B4-BE49-F238E27FC236}">
                    <a16:creationId xmlns:a16="http://schemas.microsoft.com/office/drawing/2014/main" id="{C0B6B555-9CD9-4D64-B513-F15CDE0090F5}"/>
                  </a:ext>
                </a:extLst>
              </p:cNvPr>
              <p:cNvPicPr>
                <a:picLocks noChangeAspect="1" noChangeArrowheads="1"/>
              </p:cNvPicPr>
              <p:nvPr/>
            </p:nvPicPr>
            <p:blipFill>
              <a:blip r:embed="rId7" cstate="print"/>
              <a:srcRect/>
              <a:stretch>
                <a:fillRect/>
              </a:stretch>
            </p:blipFill>
            <p:spPr bwMode="auto">
              <a:xfrm>
                <a:off x="10616154" y="789734"/>
                <a:ext cx="1857797" cy="658091"/>
              </a:xfrm>
              <a:prstGeom prst="rect">
                <a:avLst/>
              </a:prstGeom>
              <a:grpFill/>
            </p:spPr>
          </p:pic>
          <p:pic>
            <p:nvPicPr>
              <p:cNvPr id="20" name="Picture 10" descr="Institution's Innovation Council | MHRD">
                <a:extLst>
                  <a:ext uri="{FF2B5EF4-FFF2-40B4-BE49-F238E27FC236}">
                    <a16:creationId xmlns:a16="http://schemas.microsoft.com/office/drawing/2014/main" id="{B185B016-52CD-45C5-BB9E-627E7968D260}"/>
                  </a:ext>
                </a:extLst>
              </p:cNvPr>
              <p:cNvPicPr>
                <a:picLocks noChangeAspect="1" noChangeArrowheads="1"/>
              </p:cNvPicPr>
              <p:nvPr/>
            </p:nvPicPr>
            <p:blipFill rotWithShape="1">
              <a:blip r:embed="rId8" cstate="print"/>
              <a:srcRect l="8879" t="20721" r="8879" b="24346"/>
              <a:stretch/>
            </p:blipFill>
            <p:spPr bwMode="auto">
              <a:xfrm>
                <a:off x="12886182" y="774201"/>
                <a:ext cx="1349698" cy="637584"/>
              </a:xfrm>
              <a:prstGeom prst="rect">
                <a:avLst/>
              </a:prstGeom>
              <a:grpFill/>
            </p:spPr>
          </p:pic>
        </p:grpSp>
      </p:grpSp>
      <p:sp>
        <p:nvSpPr>
          <p:cNvPr id="10" name="Title 1"/>
          <p:cNvSpPr>
            <a:spLocks noGrp="1"/>
          </p:cNvSpPr>
          <p:nvPr>
            <p:ph type="title"/>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11" name="Text Placeholder 2"/>
          <p:cNvSpPr>
            <a:spLocks noGrp="1"/>
          </p:cNvSpPr>
          <p:nvPr>
            <p:ph type="body" sz="quarter" idx="10"/>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pPr lvl="0"/>
            <a:r>
              <a:rPr lang="en-US"/>
              <a:t>Click to edit Master text styles</a:t>
            </a:r>
          </a:p>
        </p:txBody>
      </p:sp>
      <p:sp>
        <p:nvSpPr>
          <p:cNvPr id="12" name="Text Placeholder 3"/>
          <p:cNvSpPr>
            <a:spLocks noGrp="1"/>
          </p:cNvSpPr>
          <p:nvPr>
            <p:ph type="body" sz="quarter" idx="1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pPr lvl="0"/>
            <a:r>
              <a:rPr lang="en-US" altLang="ja-JP"/>
              <a:t>Click to edit Master text styles</a:t>
            </a:r>
          </a:p>
        </p:txBody>
      </p:sp>
      <p:sp>
        <p:nvSpPr>
          <p:cNvPr id="13" name="Text Placeholder 2"/>
          <p:cNvSpPr>
            <a:spLocks noGrp="1"/>
          </p:cNvSpPr>
          <p:nvPr>
            <p:ph type="body" sz="quarter" idx="14"/>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pPr lvl="0"/>
            <a:r>
              <a:rPr lang="en-US"/>
              <a:t>Click to edit Master text styles</a:t>
            </a:r>
          </a:p>
        </p:txBody>
      </p:sp>
    </p:spTree>
    <p:extLst>
      <p:ext uri="{BB962C8B-B14F-4D97-AF65-F5344CB8AC3E}">
        <p14:creationId xmlns:p14="http://schemas.microsoft.com/office/powerpoint/2010/main" val="2599181132"/>
      </p:ext>
    </p:extLst>
  </p:cSld>
  <p:clrMapOvr>
    <a:masterClrMapping/>
  </p:clrMapOvr>
  <p:transition spd="med">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BCD2EE-8215-4E9F-8475-C8DD7076FB82}"/>
              </a:ext>
            </a:extLst>
          </p:cNvPr>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025" eaLnBrk="1" fontAlgn="auto" hangingPunct="1">
              <a:spcBef>
                <a:spcPts val="0"/>
              </a:spcBef>
              <a:spcAft>
                <a:spcPts val="0"/>
              </a:spcAft>
              <a:defRPr/>
            </a:pPr>
            <a:endParaRPr lang="en-US"/>
          </a:p>
        </p:txBody>
      </p:sp>
      <p:grpSp>
        <p:nvGrpSpPr>
          <p:cNvPr id="9" name="Group 10">
            <a:extLst>
              <a:ext uri="{FF2B5EF4-FFF2-40B4-BE49-F238E27FC236}">
                <a16:creationId xmlns:a16="http://schemas.microsoft.com/office/drawing/2014/main" id="{775CF7CF-32A2-41F3-A520-859A0D914A3F}"/>
              </a:ext>
            </a:extLst>
          </p:cNvPr>
          <p:cNvGrpSpPr>
            <a:grpSpLocks/>
          </p:cNvGrpSpPr>
          <p:nvPr userDrawn="1"/>
        </p:nvGrpSpPr>
        <p:grpSpPr bwMode="auto">
          <a:xfrm>
            <a:off x="10987088" y="241300"/>
            <a:ext cx="3243262" cy="1349375"/>
            <a:chOff x="10616154" y="97913"/>
            <a:chExt cx="3619726" cy="1349912"/>
          </a:xfrm>
        </p:grpSpPr>
        <p:pic>
          <p:nvPicPr>
            <p:cNvPr id="11" name="Picture 2" descr="NIRF — SAVEETHA SCHOOL OF MANAGEMENT">
              <a:extLst>
                <a:ext uri="{FF2B5EF4-FFF2-40B4-BE49-F238E27FC236}">
                  <a16:creationId xmlns:a16="http://schemas.microsoft.com/office/drawing/2014/main" id="{769EE7DB-C4DA-40FF-BD27-09E2B1814B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7518" t="4378" r="28922" b="7150"/>
            <a:stretch>
              <a:fillRect/>
            </a:stretch>
          </p:blipFill>
          <p:spPr bwMode="auto">
            <a:xfrm>
              <a:off x="12122688" y="97913"/>
              <a:ext cx="843474" cy="59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Bharath University - Top University In India">
              <a:extLst>
                <a:ext uri="{FF2B5EF4-FFF2-40B4-BE49-F238E27FC236}">
                  <a16:creationId xmlns:a16="http://schemas.microsoft.com/office/drawing/2014/main" id="{0DBAA3B9-E0A5-414A-8B13-F872BA68DC6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CREDISAPP for Ratings - Eloit">
              <a:extLst>
                <a:ext uri="{FF2B5EF4-FFF2-40B4-BE49-F238E27FC236}">
                  <a16:creationId xmlns:a16="http://schemas.microsoft.com/office/drawing/2014/main" id="{F61F254D-4AA9-416E-A0AA-BAA4A8DEB63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MHRD | Innovation Cell - Home">
              <a:extLst>
                <a:ext uri="{FF2B5EF4-FFF2-40B4-BE49-F238E27FC236}">
                  <a16:creationId xmlns:a16="http://schemas.microsoft.com/office/drawing/2014/main" id="{8FCEECEA-A0AD-4BD4-B246-7F11D29200F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Institution's Innovation Council | MHRD">
              <a:extLst>
                <a:ext uri="{FF2B5EF4-FFF2-40B4-BE49-F238E27FC236}">
                  <a16:creationId xmlns:a16="http://schemas.microsoft.com/office/drawing/2014/main" id="{460A14A8-25CF-452E-A132-1C3D72FF662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l="8879" t="20721" r="8879" b="24345"/>
            <a:stretch>
              <a:fillRect/>
            </a:stretch>
          </p:blipFill>
          <p:spPr bwMode="auto">
            <a:xfrm>
              <a:off x="12886182" y="774201"/>
              <a:ext cx="1349698" cy="6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6">
            <a:extLst>
              <a:ext uri="{FF2B5EF4-FFF2-40B4-BE49-F238E27FC236}">
                <a16:creationId xmlns:a16="http://schemas.microsoft.com/office/drawing/2014/main" id="{B45D8D0C-4DE7-4FE1-8726-67CD19A0B74D}"/>
              </a:ext>
            </a:extLst>
          </p:cNvPr>
          <p:cNvGrpSpPr>
            <a:grpSpLocks/>
          </p:cNvGrpSpPr>
          <p:nvPr userDrawn="1"/>
        </p:nvGrpSpPr>
        <p:grpSpPr bwMode="auto">
          <a:xfrm>
            <a:off x="749300" y="0"/>
            <a:ext cx="3562350" cy="1844675"/>
            <a:chOff x="234198" y="-186320"/>
            <a:chExt cx="3562350" cy="1844902"/>
          </a:xfrm>
        </p:grpSpPr>
        <p:pic>
          <p:nvPicPr>
            <p:cNvPr id="17" name="Picture 2" descr="C:\Users\Admin\Downloads\Logo-01.png">
              <a:extLst>
                <a:ext uri="{FF2B5EF4-FFF2-40B4-BE49-F238E27FC236}">
                  <a16:creationId xmlns:a16="http://schemas.microsoft.com/office/drawing/2014/main" id="{5B19E4BE-7E6F-45C8-9D54-0A466BAC67F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34198" y="-186320"/>
              <a:ext cx="3562350" cy="177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5A2E0B54-487E-4649-A8C4-0CFD529F497A}"/>
                </a:ext>
              </a:extLst>
            </p:cNvPr>
            <p:cNvCxnSpPr/>
            <p:nvPr userDrawn="1"/>
          </p:nvCxnSpPr>
          <p:spPr>
            <a:xfrm flipH="1">
              <a:off x="399298" y="1228317"/>
              <a:ext cx="3313113"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1">
              <a:extLst>
                <a:ext uri="{FF2B5EF4-FFF2-40B4-BE49-F238E27FC236}">
                  <a16:creationId xmlns:a16="http://schemas.microsoft.com/office/drawing/2014/main" id="{F1A21C91-7A84-4EF6-A333-7D63B3A0A8B8}"/>
                </a:ext>
              </a:extLst>
            </p:cNvPr>
            <p:cNvSpPr txBox="1">
              <a:spLocks noChangeArrowheads="1"/>
            </p:cNvSpPr>
            <p:nvPr userDrawn="1"/>
          </p:nvSpPr>
          <p:spPr bwMode="auto">
            <a:xfrm>
              <a:off x="315161" y="1228317"/>
              <a:ext cx="3481387" cy="43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IN" altLang="en-US" sz="1100">
                  <a:latin typeface="Calibri" panose="020F0502020204030204" pitchFamily="34" charset="0"/>
                </a:rPr>
                <a:t>Established as per the Section 2(f) of the UGC Act, 1956</a:t>
              </a:r>
            </a:p>
            <a:p>
              <a:pPr eaLnBrk="1" hangingPunct="1"/>
              <a:r>
                <a:rPr lang="en-IN" altLang="en-US" sz="1100">
                  <a:latin typeface="Calibri" panose="020F0502020204030204" pitchFamily="34" charset="0"/>
                </a:rPr>
                <a:t>Approved by AICTE, COA and BCI, New Delhi</a:t>
              </a:r>
            </a:p>
          </p:txBody>
        </p:sp>
      </p:grpSp>
      <p:sp>
        <p:nvSpPr>
          <p:cNvPr id="3" name="Picture Placeholder 2"/>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pPr lvl="0"/>
            <a:r>
              <a:rPr lang="en-US" noProof="0"/>
              <a:t>Click icon to add picture</a:t>
            </a:r>
            <a:endParaRPr lang="en-US" noProof="0" dirty="0"/>
          </a:p>
        </p:txBody>
      </p:sp>
      <p:sp>
        <p:nvSpPr>
          <p:cNvPr id="22" name="Title 1"/>
          <p:cNvSpPr>
            <a:spLocks noGrp="1"/>
          </p:cNvSpPr>
          <p:nvPr>
            <p:ph type="title"/>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23" name="Text Placeholder 2"/>
          <p:cNvSpPr>
            <a:spLocks noGrp="1"/>
          </p:cNvSpPr>
          <p:nvPr>
            <p:ph type="body" sz="quarter" idx="10"/>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pPr lvl="0"/>
            <a:r>
              <a:rPr lang="en-US"/>
              <a:t>Click to edit Master text styles</a:t>
            </a:r>
          </a:p>
        </p:txBody>
      </p:sp>
      <p:sp>
        <p:nvSpPr>
          <p:cNvPr id="24" name="Text Placeholder 3"/>
          <p:cNvSpPr>
            <a:spLocks noGrp="1"/>
          </p:cNvSpPr>
          <p:nvPr>
            <p:ph type="body" sz="quarter" idx="1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pPr lvl="0"/>
            <a:r>
              <a:rPr lang="en-US" altLang="ja-JP"/>
              <a:t>Click to edit Master text styles</a:t>
            </a:r>
          </a:p>
        </p:txBody>
      </p:sp>
      <p:sp>
        <p:nvSpPr>
          <p:cNvPr id="25" name="Text Placeholder 2"/>
          <p:cNvSpPr>
            <a:spLocks noGrp="1"/>
          </p:cNvSpPr>
          <p:nvPr>
            <p:ph type="body" sz="quarter" idx="14"/>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pPr lvl="0"/>
            <a:r>
              <a:rPr lang="en-US"/>
              <a:t>Click to edit Master text styles</a:t>
            </a:r>
          </a:p>
        </p:txBody>
      </p:sp>
      <p:sp>
        <p:nvSpPr>
          <p:cNvPr id="10" name="コンテンツ プレースホルダー 2"/>
          <p:cNvSpPr>
            <a:spLocks noGrp="1"/>
          </p:cNvSpPr>
          <p:nvPr>
            <p:ph sz="quarter" idx="17"/>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lang="en-US" altLang="ja-JP"/>
              <a:t>Click to edit Master text styles</a:t>
            </a:r>
          </a:p>
        </p:txBody>
      </p:sp>
    </p:spTree>
    <p:extLst>
      <p:ext uri="{BB962C8B-B14F-4D97-AF65-F5344CB8AC3E}">
        <p14:creationId xmlns:p14="http://schemas.microsoft.com/office/powerpoint/2010/main" val="643375746"/>
      </p:ext>
    </p:extLst>
  </p:cSld>
  <p:clrMapOvr>
    <a:masterClrMapping/>
  </p:clrMapOvr>
  <p:transition spd="med">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F0D055-29CC-4BA8-983E-E1685D9D6F54}"/>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Times" panose="02020603050405020304" pitchFamily="18" charset="0"/>
            </a:endParaRPr>
          </a:p>
        </p:txBody>
      </p:sp>
      <p:sp>
        <p:nvSpPr>
          <p:cNvPr id="5" name="Rectangle 4">
            <a:extLst>
              <a:ext uri="{FF2B5EF4-FFF2-40B4-BE49-F238E27FC236}">
                <a16:creationId xmlns:a16="http://schemas.microsoft.com/office/drawing/2014/main" id="{B9C8AEA9-E0D5-4CDA-BB8E-A7144E920C41}"/>
              </a:ext>
            </a:extLst>
          </p:cNvPr>
          <p:cNvSpPr/>
          <p:nvPr userDrawn="1"/>
        </p:nvSpPr>
        <p:spPr>
          <a:xfrm>
            <a:off x="619125" y="474663"/>
            <a:ext cx="101600" cy="1009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pic>
        <p:nvPicPr>
          <p:cNvPr id="6" name="Picture 2" descr="C:\Users\Admin\Downloads\Logo-01.png">
            <a:extLst>
              <a:ext uri="{FF2B5EF4-FFF2-40B4-BE49-F238E27FC236}">
                <a16:creationId xmlns:a16="http://schemas.microsoft.com/office/drawing/2014/main" id="{A9F63EF8-91B7-4E36-B827-DC63B9C09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72726"/>
          <a:stretch>
            <a:fillRect/>
          </a:stretch>
        </p:blipFill>
        <p:spPr bwMode="auto">
          <a:xfrm>
            <a:off x="457200" y="6453188"/>
            <a:ext cx="971550"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
        <p:nvSpPr>
          <p:cNvPr id="11" name="Text Placeholder 2"/>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3596918071"/>
      </p:ext>
    </p:extLst>
  </p:cSld>
  <p:clrMapOvr>
    <a:masterClrMapping/>
  </p:clrMapOvr>
  <p:transition spd="med">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4" name="Picture 2" descr="C:\Users\Admin\Downloads\WSBC_REVA_LOGO_180x180_px_150420_V001.png">
            <a:extLst>
              <a:ext uri="{FF2B5EF4-FFF2-40B4-BE49-F238E27FC236}">
                <a16:creationId xmlns:a16="http://schemas.microsoft.com/office/drawing/2014/main" id="{A75D691F-F3DA-4E04-B419-5DDA102D5F4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50000"/>
          <a:stretch>
            <a:fillRect/>
          </a:stretch>
        </p:blipFill>
        <p:spPr bwMode="auto">
          <a:xfrm>
            <a:off x="11201400" y="914400"/>
            <a:ext cx="3429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ADF4E4D1-E234-446F-BB1D-766095072B42}"/>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Roboto Medium"/>
              <a:ea typeface="Roboto Medium"/>
              <a:cs typeface="Roboto Medium"/>
            </a:endParaRPr>
          </a:p>
        </p:txBody>
      </p:sp>
      <p:sp>
        <p:nvSpPr>
          <p:cNvPr id="6" name="Rectangle 5">
            <a:extLst>
              <a:ext uri="{FF2B5EF4-FFF2-40B4-BE49-F238E27FC236}">
                <a16:creationId xmlns:a16="http://schemas.microsoft.com/office/drawing/2014/main" id="{E06309A6-2B57-47D9-9FBD-C901E42C5F77}"/>
              </a:ext>
            </a:extLst>
          </p:cNvPr>
          <p:cNvSpPr/>
          <p:nvPr userDrawn="1"/>
        </p:nvSpPr>
        <p:spPr>
          <a:xfrm>
            <a:off x="587375" y="2819400"/>
            <a:ext cx="101600" cy="23034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sp>
        <p:nvSpPr>
          <p:cNvPr id="2" name="Title 1"/>
          <p:cNvSpPr>
            <a:spLocks noGrp="1"/>
          </p:cNvSpPr>
          <p:nvPr>
            <p:ph type="title"/>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9" name="Text Placeholder 5"/>
          <p:cNvSpPr>
            <a:spLocks noGrp="1"/>
          </p:cNvSpPr>
          <p:nvPr>
            <p:ph type="body" sz="quarter" idx="1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22227260"/>
      </p:ext>
    </p:extLst>
  </p:cSld>
  <p:clrMapOvr>
    <a:masterClrMapping/>
  </p:clrMapOvr>
  <p:transition spd="med">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94AD2-D587-4CA8-9AB1-BF766F5C36B2}"/>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Roboto Medium"/>
              <a:ea typeface="Roboto Medium"/>
              <a:cs typeface="Roboto Medium"/>
            </a:endParaRPr>
          </a:p>
        </p:txBody>
      </p:sp>
      <p:sp>
        <p:nvSpPr>
          <p:cNvPr id="6" name="Rectangle 5">
            <a:extLst>
              <a:ext uri="{FF2B5EF4-FFF2-40B4-BE49-F238E27FC236}">
                <a16:creationId xmlns:a16="http://schemas.microsoft.com/office/drawing/2014/main" id="{AE28C590-B483-4500-A2CE-83A97385D613}"/>
              </a:ext>
            </a:extLst>
          </p:cNvPr>
          <p:cNvSpPr/>
          <p:nvPr userDrawn="1"/>
        </p:nvSpPr>
        <p:spPr>
          <a:xfrm>
            <a:off x="619125" y="474663"/>
            <a:ext cx="101600" cy="1009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pic>
        <p:nvPicPr>
          <p:cNvPr id="7" name="Picture 2" descr="C:\Users\Admin\Downloads\Logo-01.png">
            <a:extLst>
              <a:ext uri="{FF2B5EF4-FFF2-40B4-BE49-F238E27FC236}">
                <a16:creationId xmlns:a16="http://schemas.microsoft.com/office/drawing/2014/main" id="{3A108C96-2AE3-4871-A285-A802B3F5A7E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72726"/>
          <a:stretch>
            <a:fillRect/>
          </a:stretch>
        </p:blipFill>
        <p:spPr bwMode="auto">
          <a:xfrm>
            <a:off x="457200" y="6453188"/>
            <a:ext cx="971550"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
        <p:nvSpPr>
          <p:cNvPr id="4" name="Text Placeholder 3"/>
          <p:cNvSpPr>
            <a:spLocks noGrp="1"/>
          </p:cNvSpPr>
          <p:nvPr>
            <p:ph type="body" sz="quarter" idx="18"/>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a:t>Click to edit Master text styles</a:t>
            </a:r>
          </a:p>
        </p:txBody>
      </p:sp>
      <p:sp>
        <p:nvSpPr>
          <p:cNvPr id="11" name="Text Placeholder 2"/>
          <p:cNvSpPr>
            <a:spLocks noGrp="1"/>
          </p:cNvSpPr>
          <p:nvPr>
            <p:ph type="body" sz="quarter" idx="17"/>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Tree>
    <p:extLst>
      <p:ext uri="{BB962C8B-B14F-4D97-AF65-F5344CB8AC3E}">
        <p14:creationId xmlns:p14="http://schemas.microsoft.com/office/powerpoint/2010/main" val="1726886201"/>
      </p:ext>
    </p:extLst>
  </p:cSld>
  <p:clrMapOvr>
    <a:masterClrMapping/>
  </p:clrMapOvr>
  <p:transition spd="med">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F5F846-D375-466C-B024-A703E19F1712}"/>
              </a:ext>
            </a:extLst>
          </p:cNvPr>
          <p:cNvSpPr>
            <a:spLocks noChangeArrowheads="1"/>
          </p:cNvSpPr>
          <p:nvPr userDrawn="1"/>
        </p:nvSpPr>
        <p:spPr bwMode="auto">
          <a:xfrm>
            <a:off x="0" y="0"/>
            <a:ext cx="14630400" cy="8229600"/>
          </a:xfrm>
          <a:prstGeom prst="rect">
            <a:avLst/>
          </a:prstGeom>
          <a:solidFill>
            <a:schemeClr val="bg1">
              <a:alpha val="49019"/>
            </a:schemeClr>
          </a:solidFill>
          <a:ln w="38100" algn="ctr">
            <a:solidFill>
              <a:srgbClr val="FFC000"/>
            </a:solidFill>
            <a:round/>
            <a:headEnd/>
            <a:tailEnd/>
          </a:ln>
        </p:spPr>
        <p:txBody>
          <a:bodyPr/>
          <a:lstStyle>
            <a:lvl1pPr>
              <a:defRPr sz="2600">
                <a:solidFill>
                  <a:schemeClr val="tx1"/>
                </a:solidFill>
                <a:latin typeface="Arial" panose="020B0604020202020204" pitchFamily="34" charset="0"/>
                <a:cs typeface="Arial" panose="020B0604020202020204" pitchFamily="34" charset="0"/>
              </a:defRPr>
            </a:lvl1pPr>
            <a:lvl2pPr>
              <a:defRPr sz="2600">
                <a:solidFill>
                  <a:schemeClr val="tx1"/>
                </a:solidFill>
                <a:latin typeface="Arial" panose="020B0604020202020204" pitchFamily="34" charset="0"/>
                <a:cs typeface="Arial" panose="020B0604020202020204" pitchFamily="34" charset="0"/>
              </a:defRPr>
            </a:lvl2pPr>
            <a:lvl3pPr>
              <a:defRPr sz="2600">
                <a:solidFill>
                  <a:schemeClr val="tx1"/>
                </a:solidFill>
                <a:latin typeface="Arial" panose="020B0604020202020204" pitchFamily="34" charset="0"/>
                <a:cs typeface="Arial" panose="020B0604020202020204" pitchFamily="34" charset="0"/>
              </a:defRPr>
            </a:lvl3pPr>
            <a:lvl4pPr>
              <a:defRPr sz="2600">
                <a:solidFill>
                  <a:schemeClr val="tx1"/>
                </a:solidFill>
                <a:latin typeface="Arial" panose="020B0604020202020204" pitchFamily="34" charset="0"/>
                <a:cs typeface="Arial" panose="020B0604020202020204" pitchFamily="34" charset="0"/>
              </a:defRPr>
            </a:lvl4pPr>
            <a:lvl5pPr>
              <a:defRPr sz="2600">
                <a:solidFill>
                  <a:schemeClr val="tx1"/>
                </a:solidFill>
                <a:latin typeface="Arial" panose="020B0604020202020204" pitchFamily="34" charset="0"/>
                <a:cs typeface="Arial" panose="020B0604020202020204" pitchFamily="34" charset="0"/>
              </a:defRPr>
            </a:lvl5pPr>
            <a:lvl6pPr marL="30686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6pPr>
            <a:lvl7pPr marL="35258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7pPr>
            <a:lvl8pPr marL="39830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8pPr>
            <a:lvl9pPr marL="4440238" indent="-782638" eaLnBrk="0" fontAlgn="base" hangingPunct="0">
              <a:spcBef>
                <a:spcPct val="0"/>
              </a:spcBef>
              <a:spcAft>
                <a:spcPct val="0"/>
              </a:spcAft>
              <a:defRPr sz="2600">
                <a:solidFill>
                  <a:schemeClr val="tx1"/>
                </a:solidFill>
                <a:latin typeface="Arial" panose="020B0604020202020204" pitchFamily="34" charset="0"/>
                <a:cs typeface="Arial" panose="020B0604020202020204" pitchFamily="34" charset="0"/>
              </a:defRPr>
            </a:lvl9pPr>
          </a:lstStyle>
          <a:p>
            <a:pPr defTabSz="914400">
              <a:defRPr/>
            </a:pPr>
            <a:endParaRPr lang="en-US" altLang="en-US" sz="2400">
              <a:latin typeface="Times" panose="02020603050405020304" pitchFamily="18" charset="0"/>
            </a:endParaRPr>
          </a:p>
        </p:txBody>
      </p:sp>
      <p:sp>
        <p:nvSpPr>
          <p:cNvPr id="5" name="Rectangle 4">
            <a:extLst>
              <a:ext uri="{FF2B5EF4-FFF2-40B4-BE49-F238E27FC236}">
                <a16:creationId xmlns:a16="http://schemas.microsoft.com/office/drawing/2014/main" id="{C83F7060-5E3F-4BF9-98AA-FE539241A001}"/>
              </a:ext>
            </a:extLst>
          </p:cNvPr>
          <p:cNvSpPr/>
          <p:nvPr userDrawn="1"/>
        </p:nvSpPr>
        <p:spPr>
          <a:xfrm>
            <a:off x="619125" y="474663"/>
            <a:ext cx="101600" cy="1009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anchor="ctr"/>
          <a:lstStyle/>
          <a:p>
            <a:pPr defTabSz="1306025" eaLnBrk="1" fontAlgn="auto" hangingPunct="1">
              <a:spcBef>
                <a:spcPts val="0"/>
              </a:spcBef>
              <a:spcAft>
                <a:spcPts val="0"/>
              </a:spcAft>
              <a:defRPr/>
            </a:pPr>
            <a:endParaRPr lang="en-US" dirty="0">
              <a:latin typeface="Roboto Medium" pitchFamily="2" charset="0"/>
              <a:ea typeface="Roboto Medium" pitchFamily="2" charset="0"/>
            </a:endParaRPr>
          </a:p>
        </p:txBody>
      </p:sp>
      <p:pic>
        <p:nvPicPr>
          <p:cNvPr id="6" name="Picture 2" descr="C:\Users\Admin\Downloads\Logo-01.png">
            <a:extLst>
              <a:ext uri="{FF2B5EF4-FFF2-40B4-BE49-F238E27FC236}">
                <a16:creationId xmlns:a16="http://schemas.microsoft.com/office/drawing/2014/main" id="{C8E38432-D29B-4F95-BF52-144F67FEFEE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72726"/>
          <a:stretch>
            <a:fillRect/>
          </a:stretch>
        </p:blipFill>
        <p:spPr bwMode="auto">
          <a:xfrm>
            <a:off x="457200" y="6453188"/>
            <a:ext cx="971550"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a:t>Click to edit Master title style</a:t>
            </a:r>
            <a:endParaRPr lang="en-US" dirty="0"/>
          </a:p>
        </p:txBody>
      </p:sp>
      <p:sp>
        <p:nvSpPr>
          <p:cNvPr id="11" name="Text Placeholder 2"/>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615170886"/>
      </p:ext>
    </p:extLst>
  </p:cSld>
  <p:clrMapOvr>
    <a:masterClrMapping/>
  </p:clrMapOvr>
  <p:transition spd="med">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4.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5.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045" r:id="rId1"/>
    <p:sldLayoutId id="2147485046" r:id="rId2"/>
    <p:sldLayoutId id="2147485047" r:id="rId3"/>
    <p:sldLayoutId id="2147485048" r:id="rId4"/>
    <p:sldLayoutId id="2147485049" r:id="rId5"/>
    <p:sldLayoutId id="2147485050" r:id="rId6"/>
    <p:sldLayoutId id="2147485051" r:id="rId7"/>
    <p:sldLayoutId id="2147485052" r:id="rId8"/>
  </p:sldLayoutIdLst>
  <p:transition spd="med">
    <p:wedg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053" r:id="rId1"/>
    <p:sldLayoutId id="2147485054" r:id="rId2"/>
    <p:sldLayoutId id="2147485055" r:id="rId3"/>
    <p:sldLayoutId id="2147485056" r:id="rId4"/>
  </p:sldLayoutIdLst>
  <p:transition spd="med">
    <p:wedg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057" r:id="rId1"/>
    <p:sldLayoutId id="2147485058" r:id="rId2"/>
    <p:sldLayoutId id="2147485059" r:id="rId3"/>
    <p:sldLayoutId id="2147485060" r:id="rId4"/>
  </p:sldLayoutIdLst>
  <p:transition spd="med">
    <p:wedg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061" r:id="rId1"/>
    <p:sldLayoutId id="2147485062" r:id="rId2"/>
    <p:sldLayoutId id="2147485063" r:id="rId3"/>
    <p:sldLayoutId id="2147485064" r:id="rId4"/>
    <p:sldLayoutId id="2147485065" r:id="rId5"/>
    <p:sldLayoutId id="2147485066" r:id="rId6"/>
    <p:sldLayoutId id="2147485067" r:id="rId7"/>
    <p:sldLayoutId id="2147485068" r:id="rId8"/>
    <p:sldLayoutId id="2147485069" r:id="rId9"/>
    <p:sldLayoutId id="2147485070" r:id="rId10"/>
  </p:sldLayoutIdLst>
  <p:transition spd="med">
    <p:wedg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071" r:id="rId1"/>
    <p:sldLayoutId id="2147485072" r:id="rId2"/>
    <p:sldLayoutId id="2147485073" r:id="rId3"/>
    <p:sldLayoutId id="2147485074" r:id="rId4"/>
  </p:sldLayoutIdLst>
  <p:transition spd="med">
    <p:wedg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rogerdudler.github.io/git-guide/" TargetMode="Externa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8161-EAE7-4CA6-A98A-77C16EA014A4}"/>
              </a:ext>
            </a:extLst>
          </p:cNvPr>
          <p:cNvSpPr>
            <a:spLocks noGrp="1"/>
          </p:cNvSpPr>
          <p:nvPr>
            <p:ph type="title"/>
          </p:nvPr>
        </p:nvSpPr>
        <p:spPr>
          <a:xfrm>
            <a:off x="1270000" y="2516188"/>
            <a:ext cx="10829925" cy="2100262"/>
          </a:xfrm>
        </p:spPr>
        <p:txBody>
          <a:bodyPr/>
          <a:lstStyle/>
          <a:p>
            <a:pPr eaLnBrk="1" fontAlgn="auto" hangingPunct="1">
              <a:spcAft>
                <a:spcPts val="0"/>
              </a:spcAft>
              <a:defRPr/>
            </a:pPr>
            <a:r>
              <a:rPr lang="en-US" b="1" dirty="0"/>
              <a:t>GIT and GITHUB</a:t>
            </a:r>
          </a:p>
        </p:txBody>
      </p:sp>
      <p:sp>
        <p:nvSpPr>
          <p:cNvPr id="3" name="Text Placeholder 2">
            <a:extLst>
              <a:ext uri="{FF2B5EF4-FFF2-40B4-BE49-F238E27FC236}">
                <a16:creationId xmlns:a16="http://schemas.microsoft.com/office/drawing/2014/main" id="{A381395A-8B46-4020-9FBD-BA3C20075075}"/>
              </a:ext>
            </a:extLst>
          </p:cNvPr>
          <p:cNvSpPr>
            <a:spLocks noGrp="1"/>
          </p:cNvSpPr>
          <p:nvPr>
            <p:ph type="body" sz="quarter" idx="10"/>
          </p:nvPr>
        </p:nvSpPr>
        <p:spPr>
          <a:xfrm>
            <a:off x="1255713" y="4922838"/>
            <a:ext cx="11241087" cy="490537"/>
          </a:xfrm>
        </p:spPr>
        <p:txBody>
          <a:bodyPr/>
          <a:lstStyle/>
          <a:p>
            <a:pPr>
              <a:defRPr/>
            </a:pPr>
            <a:r>
              <a:rPr lang="en-US" b="1">
                <a:latin typeface="Times" panose="02020603050405020304" pitchFamily="18" charset="0"/>
                <a:cs typeface="Times" panose="02020603050405020304" pitchFamily="18" charset="0"/>
              </a:rPr>
              <a:t>School of Computing and Information Technology</a:t>
            </a:r>
          </a:p>
        </p:txBody>
      </p:sp>
      <p:sp>
        <p:nvSpPr>
          <p:cNvPr id="8" name="Text Placeholder 3">
            <a:extLst>
              <a:ext uri="{FF2B5EF4-FFF2-40B4-BE49-F238E27FC236}">
                <a16:creationId xmlns:a16="http://schemas.microsoft.com/office/drawing/2014/main" id="{42756EAC-FC97-4C21-B86C-A4BC6630D5F6}"/>
              </a:ext>
            </a:extLst>
          </p:cNvPr>
          <p:cNvSpPr>
            <a:spLocks noGrp="1"/>
          </p:cNvSpPr>
          <p:nvPr>
            <p:ph type="body" sz="quarter" idx="11"/>
          </p:nvPr>
        </p:nvSpPr>
        <p:spPr>
          <a:xfrm>
            <a:off x="1270000" y="7010400"/>
            <a:ext cx="8107363" cy="488950"/>
          </a:xfrm>
        </p:spPr>
        <p:txBody>
          <a:bodyPr/>
          <a:lstStyle/>
          <a:p>
            <a:pPr eaLnBrk="1" fontAlgn="auto" hangingPunct="1">
              <a:spcAft>
                <a:spcPts val="0"/>
              </a:spcAft>
              <a:defRPr/>
            </a:pPr>
            <a:r>
              <a:rPr lang="en-US" b="1" dirty="0"/>
              <a:t>AY: 2020-2021</a:t>
            </a:r>
          </a:p>
        </p:txBody>
      </p:sp>
      <p:sp>
        <p:nvSpPr>
          <p:cNvPr id="9" name="Text Placeholder 4">
            <a:extLst>
              <a:ext uri="{FF2B5EF4-FFF2-40B4-BE49-F238E27FC236}">
                <a16:creationId xmlns:a16="http://schemas.microsoft.com/office/drawing/2014/main" id="{2A36521F-4E33-45BB-AEE2-A52A08FDF5E9}"/>
              </a:ext>
            </a:extLst>
          </p:cNvPr>
          <p:cNvSpPr>
            <a:spLocks noGrp="1"/>
          </p:cNvSpPr>
          <p:nvPr>
            <p:ph type="body" sz="quarter" idx="14"/>
          </p:nvPr>
        </p:nvSpPr>
        <p:spPr>
          <a:xfrm>
            <a:off x="1255713" y="5689600"/>
            <a:ext cx="8107362" cy="1320800"/>
          </a:xfrm>
        </p:spPr>
        <p:txBody>
          <a:bodyPr/>
          <a:lstStyle/>
          <a:p>
            <a:pPr>
              <a:defRPr/>
            </a:pPr>
            <a:r>
              <a:rPr lang="en-IN" b="1" dirty="0">
                <a:solidFill>
                  <a:srgbClr val="0070C0"/>
                </a:solidFill>
              </a:rPr>
              <a:t>R Rishabh Keeshan</a:t>
            </a:r>
          </a:p>
          <a:p>
            <a:pPr>
              <a:defRPr/>
            </a:pPr>
            <a:r>
              <a:rPr lang="en-IN" sz="2600" b="1" dirty="0">
                <a:solidFill>
                  <a:schemeClr val="tx1"/>
                </a:solidFill>
              </a:rPr>
              <a:t>rkkeeshan989@gmail.com</a:t>
            </a:r>
          </a:p>
        </p:txBody>
      </p:sp>
    </p:spTree>
  </p:cSld>
  <p:clrMapOvr>
    <a:masterClrMapping/>
  </p:clrMapOvr>
  <p:transition spd="med">
    <p:wedg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4">
            <a:extLst>
              <a:ext uri="{FF2B5EF4-FFF2-40B4-BE49-F238E27FC236}">
                <a16:creationId xmlns:a16="http://schemas.microsoft.com/office/drawing/2014/main" id="{F8C1AA54-3E67-4FB4-BB77-403BD02B14DD}"/>
              </a:ext>
            </a:extLst>
          </p:cNvPr>
          <p:cNvSpPr>
            <a:spLocks noGrp="1"/>
          </p:cNvSpPr>
          <p:nvPr>
            <p:ph type="title"/>
          </p:nvPr>
        </p:nvSpPr>
        <p:spPr>
          <a:xfrm>
            <a:off x="838200" y="3319462"/>
            <a:ext cx="12619038" cy="159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eaLnBrk="1" hangingPunct="1"/>
            <a:r>
              <a:rPr lang="en-US" altLang="en-US" sz="4800" dirty="0">
                <a:solidFill>
                  <a:srgbClr val="002060"/>
                </a:solidFill>
                <a:latin typeface="Roboto Medium"/>
                <a:ea typeface="Roboto Medium"/>
                <a:cs typeface="Roboto Medium"/>
              </a:rPr>
              <a:t>Git Repositories and their Working</a:t>
            </a:r>
            <a:endParaRPr lang="en-US" altLang="en-US" sz="4800" dirty="0">
              <a:latin typeface="Roboto Medium"/>
              <a:ea typeface="Roboto Medium"/>
              <a:cs typeface="Roboto Medium"/>
            </a:endParaRPr>
          </a:p>
        </p:txBody>
      </p:sp>
    </p:spTree>
  </p:cSld>
  <p:clrMapOvr>
    <a:masterClrMapping/>
  </p:clrMapOvr>
  <p:transition spd="med">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28E1-8FAA-4349-A1C4-E46B4957E84A}"/>
              </a:ext>
            </a:extLst>
          </p:cNvPr>
          <p:cNvSpPr>
            <a:spLocks noGrp="1"/>
          </p:cNvSpPr>
          <p:nvPr>
            <p:ph type="title"/>
          </p:nvPr>
        </p:nvSpPr>
        <p:spPr>
          <a:xfrm>
            <a:off x="714564" y="609600"/>
            <a:ext cx="11401236" cy="529111"/>
          </a:xfrm>
        </p:spPr>
        <p:txBody>
          <a:bodyPr/>
          <a:lstStyle/>
          <a:p>
            <a:r>
              <a:rPr lang="en-US" sz="4400" b="1" dirty="0"/>
              <a:t>Some Important Terminologies</a:t>
            </a:r>
          </a:p>
        </p:txBody>
      </p:sp>
      <p:sp>
        <p:nvSpPr>
          <p:cNvPr id="6" name="Text Placeholder 5">
            <a:extLst>
              <a:ext uri="{FF2B5EF4-FFF2-40B4-BE49-F238E27FC236}">
                <a16:creationId xmlns:a16="http://schemas.microsoft.com/office/drawing/2014/main" id="{26F799F5-B4C9-4172-9BF8-9786D1CEC994}"/>
              </a:ext>
            </a:extLst>
          </p:cNvPr>
          <p:cNvSpPr>
            <a:spLocks noGrp="1"/>
          </p:cNvSpPr>
          <p:nvPr>
            <p:ph type="body" sz="quarter" idx="17"/>
          </p:nvPr>
        </p:nvSpPr>
        <p:spPr>
          <a:xfrm>
            <a:off x="5837321" y="2362200"/>
            <a:ext cx="4267200" cy="4405313"/>
          </a:xfrm>
        </p:spPr>
        <p:txBody>
          <a:bodyPr/>
          <a:lstStyle/>
          <a:p>
            <a:r>
              <a:rPr lang="en-US" dirty="0"/>
              <a:t>Repositories</a:t>
            </a:r>
          </a:p>
          <a:p>
            <a:endParaRPr lang="en-US" dirty="0"/>
          </a:p>
          <a:p>
            <a:r>
              <a:rPr lang="en-US" dirty="0"/>
              <a:t>Head</a:t>
            </a:r>
          </a:p>
          <a:p>
            <a:endParaRPr lang="en-US" dirty="0"/>
          </a:p>
          <a:p>
            <a:r>
              <a:rPr lang="en-US" dirty="0"/>
              <a:t>Stage Area or Index</a:t>
            </a:r>
          </a:p>
          <a:p>
            <a:endParaRPr lang="en-US" dirty="0"/>
          </a:p>
          <a:p>
            <a:r>
              <a:rPr lang="en-US" dirty="0"/>
              <a:t>Commit</a:t>
            </a:r>
          </a:p>
          <a:p>
            <a:endParaRPr lang="en-US" dirty="0"/>
          </a:p>
          <a:p>
            <a:r>
              <a:rPr lang="en-US" dirty="0"/>
              <a:t>Branch</a:t>
            </a:r>
          </a:p>
        </p:txBody>
      </p:sp>
      <p:pic>
        <p:nvPicPr>
          <p:cNvPr id="9" name="Picture 8">
            <a:extLst>
              <a:ext uri="{FF2B5EF4-FFF2-40B4-BE49-F238E27FC236}">
                <a16:creationId xmlns:a16="http://schemas.microsoft.com/office/drawing/2014/main" id="{1279696C-B7A4-48D4-9A6D-8021A3809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3781" y="2957512"/>
            <a:ext cx="3524250" cy="2409825"/>
          </a:xfrm>
          <a:prstGeom prst="rect">
            <a:avLst/>
          </a:prstGeom>
        </p:spPr>
      </p:pic>
      <p:pic>
        <p:nvPicPr>
          <p:cNvPr id="11" name="Picture 10">
            <a:extLst>
              <a:ext uri="{FF2B5EF4-FFF2-40B4-BE49-F238E27FC236}">
                <a16:creationId xmlns:a16="http://schemas.microsoft.com/office/drawing/2014/main" id="{B43E0605-5E3B-4635-A459-47CB39BEA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98" y="1585912"/>
            <a:ext cx="4751111" cy="2743200"/>
          </a:xfrm>
          <a:prstGeom prst="rect">
            <a:avLst/>
          </a:prstGeom>
        </p:spPr>
      </p:pic>
      <p:pic>
        <p:nvPicPr>
          <p:cNvPr id="13" name="Picture 12">
            <a:extLst>
              <a:ext uri="{FF2B5EF4-FFF2-40B4-BE49-F238E27FC236}">
                <a16:creationId xmlns:a16="http://schemas.microsoft.com/office/drawing/2014/main" id="{73BC3017-A3E6-49C3-B195-182403C7D2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4580" y="4828347"/>
            <a:ext cx="4113481" cy="2606711"/>
          </a:xfrm>
          <a:prstGeom prst="rect">
            <a:avLst/>
          </a:prstGeom>
        </p:spPr>
      </p:pic>
    </p:spTree>
  </p:cSld>
  <p:clrMapOvr>
    <a:masterClrMapping/>
  </p:clrMapOvr>
  <p:transition spd="med">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7C96444-4292-4660-A22E-B6E1C551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371600"/>
            <a:ext cx="11582400" cy="5067300"/>
          </a:xfrm>
          <a:prstGeom prst="rect">
            <a:avLst/>
          </a:prstGeom>
        </p:spPr>
      </p:pic>
    </p:spTree>
    <p:extLst>
      <p:ext uri="{BB962C8B-B14F-4D97-AF65-F5344CB8AC3E}">
        <p14:creationId xmlns:p14="http://schemas.microsoft.com/office/powerpoint/2010/main" val="2846700259"/>
      </p:ext>
    </p:extLst>
  </p:cSld>
  <p:clrMapOvr>
    <a:masterClrMapping/>
  </p:clrMapOvr>
  <p:transition spd="med">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66F93D-8B46-4A4D-9B07-BB2833A7E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914400"/>
            <a:ext cx="11842909" cy="6172200"/>
          </a:xfrm>
          <a:prstGeom prst="rect">
            <a:avLst/>
          </a:prstGeom>
        </p:spPr>
      </p:pic>
    </p:spTree>
    <p:extLst>
      <p:ext uri="{BB962C8B-B14F-4D97-AF65-F5344CB8AC3E}">
        <p14:creationId xmlns:p14="http://schemas.microsoft.com/office/powerpoint/2010/main" val="627354048"/>
      </p:ext>
    </p:extLst>
  </p:cSld>
  <p:clrMapOvr>
    <a:masterClrMapping/>
  </p:clrMapOvr>
  <p:transition spd="med">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4">
            <a:extLst>
              <a:ext uri="{FF2B5EF4-FFF2-40B4-BE49-F238E27FC236}">
                <a16:creationId xmlns:a16="http://schemas.microsoft.com/office/drawing/2014/main" id="{3D6F5930-6A69-4CF0-9B1C-D0B7BFC064EA}"/>
              </a:ext>
            </a:extLst>
          </p:cNvPr>
          <p:cNvSpPr>
            <a:spLocks noGrp="1"/>
          </p:cNvSpPr>
          <p:nvPr>
            <p:ph type="title"/>
          </p:nvPr>
        </p:nvSpPr>
        <p:spPr>
          <a:xfrm>
            <a:off x="914400" y="3124200"/>
            <a:ext cx="12619038" cy="159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eaLnBrk="1" hangingPunct="1"/>
            <a:r>
              <a:rPr lang="en-US" altLang="en-US" sz="4800" dirty="0">
                <a:solidFill>
                  <a:srgbClr val="002060"/>
                </a:solidFill>
                <a:latin typeface="Roboto Medium"/>
                <a:ea typeface="Roboto Medium"/>
                <a:cs typeface="Roboto Medium"/>
              </a:rPr>
              <a:t>Working with Git repositories on </a:t>
            </a:r>
            <a:r>
              <a:rPr lang="en-US" altLang="en-US" sz="4800" dirty="0" err="1">
                <a:solidFill>
                  <a:srgbClr val="002060"/>
                </a:solidFill>
                <a:latin typeface="Roboto Medium"/>
                <a:ea typeface="Roboto Medium"/>
                <a:cs typeface="Roboto Medium"/>
              </a:rPr>
              <a:t>Github</a:t>
            </a:r>
            <a:r>
              <a:rPr lang="en-US" altLang="en-US" sz="4800" dirty="0">
                <a:solidFill>
                  <a:srgbClr val="002060"/>
                </a:solidFill>
                <a:latin typeface="Roboto Medium"/>
                <a:ea typeface="Roboto Medium"/>
                <a:cs typeface="Roboto Medium"/>
              </a:rPr>
              <a:t> </a:t>
            </a:r>
            <a:endParaRPr lang="en-US" altLang="en-US" sz="4800" dirty="0">
              <a:latin typeface="Roboto Medium"/>
              <a:ea typeface="Roboto Medium"/>
              <a:cs typeface="Roboto Medium"/>
            </a:endParaRPr>
          </a:p>
        </p:txBody>
      </p:sp>
    </p:spTree>
  </p:cSld>
  <p:clrMapOvr>
    <a:masterClrMapping/>
  </p:clrMapOvr>
  <p:transition spd="med">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98BE58-53BF-4BB9-A53C-4066F0B614CC}"/>
              </a:ext>
            </a:extLst>
          </p:cNvPr>
          <p:cNvSpPr>
            <a:spLocks noGrp="1"/>
          </p:cNvSpPr>
          <p:nvPr>
            <p:ph type="body" sz="quarter" idx="17"/>
          </p:nvPr>
        </p:nvSpPr>
        <p:spPr>
          <a:xfrm>
            <a:off x="1636875" y="1828800"/>
            <a:ext cx="6821325" cy="3657600"/>
          </a:xfrm>
        </p:spPr>
        <p:txBody>
          <a:bodyPr/>
          <a:lstStyle/>
          <a:p>
            <a:r>
              <a:rPr lang="en-US" dirty="0"/>
              <a:t>GitHub Account</a:t>
            </a:r>
          </a:p>
          <a:p>
            <a:r>
              <a:rPr lang="en-US" dirty="0"/>
              <a:t>Git – Installed on system</a:t>
            </a:r>
          </a:p>
          <a:p>
            <a:pPr lvl="2"/>
            <a:r>
              <a:rPr lang="en-US" sz="2800" dirty="0">
                <a:hlinkClick r:id="rId2"/>
              </a:rPr>
              <a:t>https://git-scm.com/downloads</a:t>
            </a:r>
            <a:endParaRPr lang="en-US" dirty="0"/>
          </a:p>
          <a:p>
            <a:r>
              <a:rPr lang="en-US" dirty="0"/>
              <a:t>Git Desktop – For GUI</a:t>
            </a:r>
          </a:p>
          <a:p>
            <a:pPr lvl="2"/>
            <a:r>
              <a:rPr lang="en-US" sz="2800" dirty="0">
                <a:hlinkClick r:id="rId3"/>
              </a:rPr>
              <a:t>https://desktop.github.com/</a:t>
            </a:r>
            <a:endParaRPr lang="en-US" sz="2800" dirty="0"/>
          </a:p>
        </p:txBody>
      </p:sp>
      <p:sp>
        <p:nvSpPr>
          <p:cNvPr id="3" name="Title 2">
            <a:extLst>
              <a:ext uri="{FF2B5EF4-FFF2-40B4-BE49-F238E27FC236}">
                <a16:creationId xmlns:a16="http://schemas.microsoft.com/office/drawing/2014/main" id="{F1E2A729-1AB6-49A1-8E08-57ACE1A77EE0}"/>
              </a:ext>
            </a:extLst>
          </p:cNvPr>
          <p:cNvSpPr>
            <a:spLocks noGrp="1"/>
          </p:cNvSpPr>
          <p:nvPr>
            <p:ph type="title"/>
          </p:nvPr>
        </p:nvSpPr>
        <p:spPr/>
        <p:txBody>
          <a:bodyPr/>
          <a:lstStyle/>
          <a:p>
            <a:r>
              <a:rPr lang="en-US" dirty="0"/>
              <a:t>Pre Requisites</a:t>
            </a:r>
          </a:p>
        </p:txBody>
      </p:sp>
    </p:spTree>
    <p:extLst>
      <p:ext uri="{BB962C8B-B14F-4D97-AF65-F5344CB8AC3E}">
        <p14:creationId xmlns:p14="http://schemas.microsoft.com/office/powerpoint/2010/main" val="355934943"/>
      </p:ext>
    </p:extLst>
  </p:cSld>
  <p:clrMapOvr>
    <a:masterClrMapping/>
  </p:clrMapOvr>
  <p:transition spd="med">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55EBA-942E-40F9-99AC-19E09C27B6CF}"/>
              </a:ext>
            </a:extLst>
          </p:cNvPr>
          <p:cNvSpPr>
            <a:spLocks noGrp="1"/>
          </p:cNvSpPr>
          <p:nvPr>
            <p:ph type="title"/>
          </p:nvPr>
        </p:nvSpPr>
        <p:spPr/>
        <p:txBody>
          <a:bodyPr/>
          <a:lstStyle/>
          <a:p>
            <a:r>
              <a:rPr lang="en-US" b="1" dirty="0"/>
              <a:t>GIT GUI Software</a:t>
            </a:r>
          </a:p>
        </p:txBody>
      </p:sp>
      <p:pic>
        <p:nvPicPr>
          <p:cNvPr id="5" name="Picture 4">
            <a:extLst>
              <a:ext uri="{FF2B5EF4-FFF2-40B4-BE49-F238E27FC236}">
                <a16:creationId xmlns:a16="http://schemas.microsoft.com/office/drawing/2014/main" id="{A61E018F-63DB-4E38-91C0-151A1ECB5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589" y="126434"/>
            <a:ext cx="5732330" cy="3603179"/>
          </a:xfrm>
          <a:prstGeom prst="rect">
            <a:avLst/>
          </a:prstGeom>
        </p:spPr>
      </p:pic>
      <p:pic>
        <p:nvPicPr>
          <p:cNvPr id="7" name="Picture 6">
            <a:extLst>
              <a:ext uri="{FF2B5EF4-FFF2-40B4-BE49-F238E27FC236}">
                <a16:creationId xmlns:a16="http://schemas.microsoft.com/office/drawing/2014/main" id="{A31C225F-B9A9-43B7-B2A1-548E9CC64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4187485"/>
            <a:ext cx="5903167" cy="3603179"/>
          </a:xfrm>
          <a:prstGeom prst="rect">
            <a:avLst/>
          </a:prstGeom>
        </p:spPr>
      </p:pic>
      <p:pic>
        <p:nvPicPr>
          <p:cNvPr id="9" name="Picture 8">
            <a:extLst>
              <a:ext uri="{FF2B5EF4-FFF2-40B4-BE49-F238E27FC236}">
                <a16:creationId xmlns:a16="http://schemas.microsoft.com/office/drawing/2014/main" id="{740620D1-C8FD-4C6B-8579-4D7F49A2D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48" y="1676400"/>
            <a:ext cx="5600700" cy="3162300"/>
          </a:xfrm>
          <a:prstGeom prst="rect">
            <a:avLst/>
          </a:prstGeom>
        </p:spPr>
      </p:pic>
    </p:spTree>
    <p:extLst>
      <p:ext uri="{BB962C8B-B14F-4D97-AF65-F5344CB8AC3E}">
        <p14:creationId xmlns:p14="http://schemas.microsoft.com/office/powerpoint/2010/main" val="3685587213"/>
      </p:ext>
    </p:extLst>
  </p:cSld>
  <p:clrMapOvr>
    <a:masterClrMapping/>
  </p:clrMapOvr>
  <p:transition spd="med">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CB4A201-AF40-4842-A092-C10170227E68}"/>
              </a:ext>
            </a:extLst>
          </p:cNvPr>
          <p:cNvGraphicFramePr/>
          <p:nvPr>
            <p:extLst>
              <p:ext uri="{D42A27DB-BD31-4B8C-83A1-F6EECF244321}">
                <p14:modId xmlns:p14="http://schemas.microsoft.com/office/powerpoint/2010/main" val="2431509313"/>
              </p:ext>
            </p:extLst>
          </p:nvPr>
        </p:nvGraphicFramePr>
        <p:xfrm>
          <a:off x="8184080" y="6934199"/>
          <a:ext cx="5074719" cy="492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a:extLst>
              <a:ext uri="{FF2B5EF4-FFF2-40B4-BE49-F238E27FC236}">
                <a16:creationId xmlns:a16="http://schemas.microsoft.com/office/drawing/2014/main" id="{7F4110FF-4238-4180-89C9-0FE78B00F69B}"/>
              </a:ext>
            </a:extLst>
          </p:cNvPr>
          <p:cNvSpPr>
            <a:spLocks noGrp="1"/>
          </p:cNvSpPr>
          <p:nvPr>
            <p:ph type="title"/>
          </p:nvPr>
        </p:nvSpPr>
        <p:spPr>
          <a:xfrm>
            <a:off x="736038" y="587734"/>
            <a:ext cx="8734236" cy="1080909"/>
          </a:xfrm>
        </p:spPr>
        <p:txBody>
          <a:bodyPr/>
          <a:lstStyle/>
          <a:p>
            <a:r>
              <a:rPr lang="en-US" sz="4400" b="1" dirty="0"/>
              <a:t>Git Commands</a:t>
            </a:r>
          </a:p>
        </p:txBody>
      </p:sp>
      <p:sp>
        <p:nvSpPr>
          <p:cNvPr id="8" name="Text Placeholder 7">
            <a:extLst>
              <a:ext uri="{FF2B5EF4-FFF2-40B4-BE49-F238E27FC236}">
                <a16:creationId xmlns:a16="http://schemas.microsoft.com/office/drawing/2014/main" id="{7068F80A-2FAF-49F0-B212-5A1DB9C92C93}"/>
              </a:ext>
            </a:extLst>
          </p:cNvPr>
          <p:cNvSpPr>
            <a:spLocks noGrp="1"/>
          </p:cNvSpPr>
          <p:nvPr>
            <p:ph type="body" sz="quarter" idx="17"/>
          </p:nvPr>
        </p:nvSpPr>
        <p:spPr>
          <a:xfrm>
            <a:off x="1371601" y="1759266"/>
            <a:ext cx="9138438" cy="5667376"/>
          </a:xfrm>
        </p:spPr>
        <p:txBody>
          <a:bodyPr/>
          <a:lstStyle/>
          <a:p>
            <a:r>
              <a:rPr lang="en-US" dirty="0"/>
              <a:t>git </a:t>
            </a:r>
            <a:r>
              <a:rPr lang="en-US" dirty="0" err="1"/>
              <a:t>init</a:t>
            </a:r>
            <a:r>
              <a:rPr lang="en-US" dirty="0"/>
              <a:t> – Initializing the repository in a folder Locally</a:t>
            </a:r>
          </a:p>
          <a:p>
            <a:endParaRPr lang="en-US" dirty="0"/>
          </a:p>
          <a:p>
            <a:r>
              <a:rPr lang="en-US" dirty="0"/>
              <a:t>git clone – clone a local or remote repository</a:t>
            </a:r>
          </a:p>
          <a:p>
            <a:endParaRPr lang="en-US" dirty="0"/>
          </a:p>
          <a:p>
            <a:r>
              <a:rPr lang="en-US" dirty="0"/>
              <a:t>git config – configure variables to link to your remote account</a:t>
            </a:r>
          </a:p>
          <a:p>
            <a:pPr lvl="1"/>
            <a:r>
              <a:rPr lang="en-US" dirty="0"/>
              <a:t>git config --global user.name &lt;username&gt;</a:t>
            </a:r>
          </a:p>
          <a:p>
            <a:pPr lvl="1"/>
            <a:r>
              <a:rPr lang="en-US" dirty="0"/>
              <a:t>git config --global </a:t>
            </a:r>
            <a:r>
              <a:rPr lang="en-US" dirty="0" err="1"/>
              <a:t>user.email</a:t>
            </a:r>
            <a:r>
              <a:rPr lang="en-US" dirty="0"/>
              <a:t> &lt;registered email Id</a:t>
            </a:r>
          </a:p>
          <a:p>
            <a:pPr marL="457200" lvl="1" indent="0">
              <a:buNone/>
            </a:pPr>
            <a:endParaRPr lang="en-US" dirty="0"/>
          </a:p>
          <a:p>
            <a:pPr marL="514350" indent="-457200"/>
            <a:r>
              <a:rPr lang="en-US" dirty="0"/>
              <a:t>git add – adding or staging files to the index</a:t>
            </a:r>
          </a:p>
          <a:p>
            <a:pPr marL="914400" lvl="1" indent="-457200"/>
            <a:r>
              <a:rPr lang="en-US" dirty="0"/>
              <a:t>git add &lt;filename&gt;</a:t>
            </a:r>
          </a:p>
          <a:p>
            <a:pPr marL="914400" lvl="1" indent="-457200"/>
            <a:r>
              <a:rPr lang="en-US" dirty="0"/>
              <a:t>git add *</a:t>
            </a:r>
          </a:p>
          <a:p>
            <a:pPr marL="457200" lvl="1" indent="0">
              <a:buNone/>
            </a:pPr>
            <a:r>
              <a:rPr lang="en-US" dirty="0"/>
              <a:t> </a:t>
            </a:r>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CB4A201-AF40-4842-A092-C10170227E68}"/>
              </a:ext>
            </a:extLst>
          </p:cNvPr>
          <p:cNvGraphicFramePr/>
          <p:nvPr>
            <p:extLst>
              <p:ext uri="{D42A27DB-BD31-4B8C-83A1-F6EECF244321}">
                <p14:modId xmlns:p14="http://schemas.microsoft.com/office/powerpoint/2010/main" val="1431172744"/>
              </p:ext>
            </p:extLst>
          </p:nvPr>
        </p:nvGraphicFramePr>
        <p:xfrm>
          <a:off x="8107880" y="6934199"/>
          <a:ext cx="5074719" cy="492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7">
            <a:extLst>
              <a:ext uri="{FF2B5EF4-FFF2-40B4-BE49-F238E27FC236}">
                <a16:creationId xmlns:a16="http://schemas.microsoft.com/office/drawing/2014/main" id="{7068F80A-2FAF-49F0-B212-5A1DB9C92C93}"/>
              </a:ext>
            </a:extLst>
          </p:cNvPr>
          <p:cNvSpPr>
            <a:spLocks noGrp="1"/>
          </p:cNvSpPr>
          <p:nvPr>
            <p:ph type="body" sz="quarter" idx="17"/>
          </p:nvPr>
        </p:nvSpPr>
        <p:spPr>
          <a:xfrm>
            <a:off x="1828800" y="692464"/>
            <a:ext cx="10591800" cy="6487956"/>
          </a:xfrm>
        </p:spPr>
        <p:txBody>
          <a:bodyPr/>
          <a:lstStyle/>
          <a:p>
            <a:r>
              <a:rPr lang="en-US" sz="2800" dirty="0"/>
              <a:t>git remote add &lt;remote name&gt; &lt;remote </a:t>
            </a:r>
            <a:r>
              <a:rPr lang="en-US" sz="2800" dirty="0" err="1"/>
              <a:t>url</a:t>
            </a:r>
            <a:r>
              <a:rPr lang="en-US" sz="2800" dirty="0"/>
              <a:t>&gt;</a:t>
            </a:r>
          </a:p>
          <a:p>
            <a:endParaRPr lang="en-US" sz="2800" dirty="0"/>
          </a:p>
          <a:p>
            <a:r>
              <a:rPr lang="en-US" sz="2800" dirty="0"/>
              <a:t>git checkout – change branch</a:t>
            </a:r>
          </a:p>
          <a:p>
            <a:pPr lvl="1"/>
            <a:r>
              <a:rPr lang="en-US" sz="2400" dirty="0"/>
              <a:t>git checkout –b &lt;new branch name&gt;</a:t>
            </a:r>
          </a:p>
          <a:p>
            <a:pPr lvl="1"/>
            <a:r>
              <a:rPr lang="en-US" sz="2400" dirty="0"/>
              <a:t>git checkout –d &lt;existing branch name&gt;</a:t>
            </a:r>
          </a:p>
          <a:p>
            <a:pPr lvl="1"/>
            <a:r>
              <a:rPr lang="en-US" sz="2400" dirty="0"/>
              <a:t>git checkout &lt;branch name&gt;</a:t>
            </a:r>
          </a:p>
          <a:p>
            <a:pPr marL="457200" lvl="1" indent="0">
              <a:buNone/>
            </a:pPr>
            <a:endParaRPr lang="en-US" sz="2400" dirty="0"/>
          </a:p>
          <a:p>
            <a:pPr marL="514350" indent="-457200"/>
            <a:r>
              <a:rPr lang="en-US" sz="2800" dirty="0"/>
              <a:t>git push &lt;remote&gt; &lt;branch&gt;</a:t>
            </a:r>
          </a:p>
          <a:p>
            <a:pPr marL="514350" indent="-457200"/>
            <a:endParaRPr lang="en-US" sz="2800" dirty="0"/>
          </a:p>
          <a:p>
            <a:pPr marL="514350" indent="-457200"/>
            <a:r>
              <a:rPr lang="en-US" sz="2800" dirty="0"/>
              <a:t>git pull</a:t>
            </a:r>
          </a:p>
          <a:p>
            <a:pPr marL="514350" indent="-457200"/>
            <a:endParaRPr lang="en-US" sz="2800" dirty="0"/>
          </a:p>
          <a:p>
            <a:pPr marL="514350" indent="-457200"/>
            <a:r>
              <a:rPr lang="en-US" sz="2800" dirty="0"/>
              <a:t>git fetch</a:t>
            </a:r>
          </a:p>
          <a:p>
            <a:pPr marL="514350" indent="-457200"/>
            <a:endParaRPr lang="en-US" sz="2800" dirty="0"/>
          </a:p>
          <a:p>
            <a:pPr marL="514350" indent="-457200"/>
            <a:r>
              <a:rPr lang="en-US" sz="2800" dirty="0"/>
              <a:t>git merge &lt;branch&gt;</a:t>
            </a:r>
          </a:p>
        </p:txBody>
      </p:sp>
    </p:spTree>
    <p:extLst>
      <p:ext uri="{BB962C8B-B14F-4D97-AF65-F5344CB8AC3E}">
        <p14:creationId xmlns:p14="http://schemas.microsoft.com/office/powerpoint/2010/main" val="1963473900"/>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CB4A201-AF40-4842-A092-C10170227E68}"/>
              </a:ext>
            </a:extLst>
          </p:cNvPr>
          <p:cNvGraphicFramePr/>
          <p:nvPr/>
        </p:nvGraphicFramePr>
        <p:xfrm>
          <a:off x="8107880" y="6934199"/>
          <a:ext cx="5074719" cy="492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EF10AC0-425E-481F-989F-8BCB7EDE997A}"/>
              </a:ext>
            </a:extLst>
          </p:cNvPr>
          <p:cNvSpPr txBox="1"/>
          <p:nvPr/>
        </p:nvSpPr>
        <p:spPr>
          <a:xfrm>
            <a:off x="2209800" y="2895600"/>
            <a:ext cx="9508629" cy="1446550"/>
          </a:xfrm>
          <a:prstGeom prst="rect">
            <a:avLst/>
          </a:prstGeom>
          <a:noFill/>
        </p:spPr>
        <p:txBody>
          <a:bodyPr wrap="none" rtlCol="0">
            <a:spAutoFit/>
          </a:bodyPr>
          <a:lstStyle/>
          <a:p>
            <a:r>
              <a:rPr lang="en-US" sz="4400" dirty="0"/>
              <a:t>Reference for Git Commands: </a:t>
            </a:r>
          </a:p>
          <a:p>
            <a:r>
              <a:rPr lang="en-US" sz="4400" dirty="0">
                <a:hlinkClick r:id="rId7"/>
              </a:rPr>
              <a:t>https://rogerdudler.github.io/git-guide/</a:t>
            </a:r>
            <a:endParaRPr lang="en-US" sz="4400" dirty="0"/>
          </a:p>
        </p:txBody>
      </p:sp>
    </p:spTree>
    <p:extLst>
      <p:ext uri="{BB962C8B-B14F-4D97-AF65-F5344CB8AC3E}">
        <p14:creationId xmlns:p14="http://schemas.microsoft.com/office/powerpoint/2010/main" val="434184336"/>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CCC17FF-9ABE-4F7D-A3F2-3647F728526A}"/>
              </a:ext>
            </a:extLst>
          </p:cNvPr>
          <p:cNvGraphicFramePr/>
          <p:nvPr>
            <p:extLst>
              <p:ext uri="{D42A27DB-BD31-4B8C-83A1-F6EECF244321}">
                <p14:modId xmlns:p14="http://schemas.microsoft.com/office/powerpoint/2010/main" val="1640170775"/>
              </p:ext>
            </p:extLst>
          </p:nvPr>
        </p:nvGraphicFramePr>
        <p:xfrm>
          <a:off x="1257300" y="304800"/>
          <a:ext cx="12877800" cy="769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8B52638-FC35-4840-A5F3-4D57757D7B1D}"/>
              </a:ext>
            </a:extLst>
          </p:cNvPr>
          <p:cNvSpPr txBox="1">
            <a:spLocks noChangeArrowheads="1"/>
          </p:cNvSpPr>
          <p:nvPr/>
        </p:nvSpPr>
        <p:spPr bwMode="auto">
          <a:xfrm>
            <a:off x="4038600" y="5455346"/>
            <a:ext cx="7010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4800" dirty="0">
                <a:latin typeface="Roboto Medium"/>
              </a:rPr>
              <a:t>Demo on using GitHub</a:t>
            </a:r>
          </a:p>
        </p:txBody>
      </p:sp>
      <p:sp>
        <p:nvSpPr>
          <p:cNvPr id="5" name="TextBox 4">
            <a:extLst>
              <a:ext uri="{FF2B5EF4-FFF2-40B4-BE49-F238E27FC236}">
                <a16:creationId xmlns:a16="http://schemas.microsoft.com/office/drawing/2014/main" id="{63CF388A-115A-45F0-A04F-A33BFF11A95E}"/>
              </a:ext>
            </a:extLst>
          </p:cNvPr>
          <p:cNvSpPr txBox="1">
            <a:spLocks noChangeArrowheads="1"/>
          </p:cNvSpPr>
          <p:nvPr/>
        </p:nvSpPr>
        <p:spPr bwMode="auto">
          <a:xfrm>
            <a:off x="4038600" y="4267673"/>
            <a:ext cx="7010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4800" dirty="0">
                <a:latin typeface="Roboto Medium"/>
              </a:rPr>
              <a:t>Working of Git Repos</a:t>
            </a:r>
          </a:p>
        </p:txBody>
      </p:sp>
      <p:sp>
        <p:nvSpPr>
          <p:cNvPr id="6" name="Straight Connector 5">
            <a:extLst>
              <a:ext uri="{FF2B5EF4-FFF2-40B4-BE49-F238E27FC236}">
                <a16:creationId xmlns:a16="http://schemas.microsoft.com/office/drawing/2014/main" id="{D8F2FE44-42DE-44F8-AD1F-351FBFF735BE}"/>
              </a:ext>
            </a:extLst>
          </p:cNvPr>
          <p:cNvSpPr/>
          <p:nvPr/>
        </p:nvSpPr>
        <p:spPr>
          <a:xfrm>
            <a:off x="3832860" y="5257800"/>
            <a:ext cx="1030224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dirty="0"/>
          </a:p>
        </p:txBody>
      </p:sp>
    </p:spTree>
  </p:cSld>
  <p:clrMapOvr>
    <a:masterClrMapping/>
  </p:clrMapOvr>
  <p:transition spd="med">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a:extLst>
              <a:ext uri="{FF2B5EF4-FFF2-40B4-BE49-F238E27FC236}">
                <a16:creationId xmlns:a16="http://schemas.microsoft.com/office/drawing/2014/main" id="{AE83D52C-1525-4842-BB7F-A5915F1D355C}"/>
              </a:ext>
            </a:extLst>
          </p:cNvPr>
          <p:cNvSpPr>
            <a:spLocks noGrp="1"/>
          </p:cNvSpPr>
          <p:nvPr>
            <p:ph type="title"/>
          </p:nvPr>
        </p:nvSpPr>
        <p:spPr>
          <a:xfrm>
            <a:off x="914400" y="3200400"/>
            <a:ext cx="12619038" cy="159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r>
              <a:rPr lang="en-IN" altLang="en-US">
                <a:latin typeface="Roboto Medium"/>
                <a:ea typeface="Roboto Medium"/>
                <a:cs typeface="Roboto Medium"/>
              </a:rPr>
              <a:t>Thank You</a:t>
            </a:r>
          </a:p>
        </p:txBody>
      </p:sp>
    </p:spTree>
  </p:cSld>
  <p:clrMapOvr>
    <a:masterClrMapping/>
  </p:clrMapOvr>
  <p:transition spd="med">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4">
            <a:extLst>
              <a:ext uri="{FF2B5EF4-FFF2-40B4-BE49-F238E27FC236}">
                <a16:creationId xmlns:a16="http://schemas.microsoft.com/office/drawing/2014/main" id="{E052BB87-2662-4C23-A046-1F85F97CA688}"/>
              </a:ext>
            </a:extLst>
          </p:cNvPr>
          <p:cNvSpPr>
            <a:spLocks noGrp="1"/>
          </p:cNvSpPr>
          <p:nvPr>
            <p:ph type="title"/>
          </p:nvPr>
        </p:nvSpPr>
        <p:spPr>
          <a:xfrm>
            <a:off x="838200" y="3319462"/>
            <a:ext cx="12619038" cy="159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eaLnBrk="1" hangingPunct="1"/>
            <a:r>
              <a:rPr lang="en-US" altLang="en-US" sz="4800" dirty="0">
                <a:solidFill>
                  <a:srgbClr val="002060"/>
                </a:solidFill>
                <a:latin typeface="Roboto Medium"/>
                <a:ea typeface="Roboto Medium"/>
                <a:cs typeface="Roboto Medium"/>
              </a:rPr>
              <a:t>Git – Version Controlling </a:t>
            </a:r>
            <a:endParaRPr lang="en-US" altLang="en-US" sz="4800" dirty="0">
              <a:latin typeface="Roboto Medium"/>
              <a:ea typeface="Roboto Medium"/>
              <a:cs typeface="Roboto Medium"/>
            </a:endParaRPr>
          </a:p>
        </p:txBody>
      </p:sp>
    </p:spTree>
  </p:cSld>
  <p:clrMapOvr>
    <a:masterClrMapping/>
  </p:clrMapOvr>
  <p:transition spd="med">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80553E-84EB-4B5D-AF62-4C27F75C7C0C}"/>
              </a:ext>
            </a:extLst>
          </p:cNvPr>
          <p:cNvSpPr>
            <a:spLocks noGrp="1"/>
          </p:cNvSpPr>
          <p:nvPr>
            <p:ph type="title"/>
          </p:nvPr>
        </p:nvSpPr>
        <p:spPr>
          <a:xfrm>
            <a:off x="834480" y="474943"/>
            <a:ext cx="12500519" cy="1005842"/>
          </a:xfrm>
        </p:spPr>
        <p:txBody>
          <a:bodyPr/>
          <a:lstStyle/>
          <a:p>
            <a:pPr eaLnBrk="1" fontAlgn="auto" hangingPunct="1">
              <a:spcAft>
                <a:spcPts val="0"/>
              </a:spcAft>
              <a:defRPr/>
            </a:pPr>
            <a:r>
              <a:rPr lang="en-IN" sz="4800" b="1" dirty="0"/>
              <a:t>Versions and Version Control</a:t>
            </a:r>
            <a:endParaRPr lang="en-IN" sz="4800" dirty="0"/>
          </a:p>
        </p:txBody>
      </p:sp>
      <p:sp>
        <p:nvSpPr>
          <p:cNvPr id="7" name="Text Placeholder 6">
            <a:extLst>
              <a:ext uri="{FF2B5EF4-FFF2-40B4-BE49-F238E27FC236}">
                <a16:creationId xmlns:a16="http://schemas.microsoft.com/office/drawing/2014/main" id="{0807BD4C-7D00-4B2B-8118-A3BF30691B47}"/>
              </a:ext>
            </a:extLst>
          </p:cNvPr>
          <p:cNvSpPr>
            <a:spLocks noGrp="1"/>
          </p:cNvSpPr>
          <p:nvPr>
            <p:ph type="body" sz="quarter" idx="17"/>
          </p:nvPr>
        </p:nvSpPr>
        <p:spPr>
          <a:xfrm>
            <a:off x="834480" y="2438400"/>
            <a:ext cx="12961441" cy="5184576"/>
          </a:xfrm>
        </p:spPr>
        <p:txBody>
          <a:bodyPr/>
          <a:lstStyle/>
          <a:p>
            <a:r>
              <a:rPr lang="en-US" dirty="0">
                <a:solidFill>
                  <a:schemeClr val="tx1">
                    <a:lumMod val="95000"/>
                    <a:lumOff val="5000"/>
                  </a:schemeClr>
                </a:solidFill>
              </a:rPr>
              <a:t>Version is </a:t>
            </a:r>
            <a:r>
              <a:rPr lang="en-US" b="0" i="0" dirty="0">
                <a:solidFill>
                  <a:schemeClr val="tx1">
                    <a:lumMod val="95000"/>
                    <a:lumOff val="5000"/>
                  </a:schemeClr>
                </a:solidFill>
                <a:effectLst/>
                <a:latin typeface="arial" panose="020B0604020202020204" pitchFamily="34" charset="0"/>
              </a:rPr>
              <a:t>a particular release.</a:t>
            </a:r>
          </a:p>
          <a:p>
            <a:endParaRPr lang="en-US" b="0" i="0" dirty="0">
              <a:solidFill>
                <a:schemeClr val="tx1">
                  <a:lumMod val="95000"/>
                  <a:lumOff val="5000"/>
                </a:schemeClr>
              </a:solidFill>
              <a:effectLst/>
              <a:latin typeface="arial" panose="020B0604020202020204" pitchFamily="34" charset="0"/>
            </a:endParaRPr>
          </a:p>
          <a:p>
            <a:r>
              <a:rPr lang="en-US" dirty="0">
                <a:solidFill>
                  <a:schemeClr val="tx1">
                    <a:lumMod val="95000"/>
                    <a:lumOff val="5000"/>
                  </a:schemeClr>
                </a:solidFill>
                <a:latin typeface="arial" panose="020B0604020202020204" pitchFamily="34" charset="0"/>
              </a:rPr>
              <a:t>Updates to version can be Major or Minor.</a:t>
            </a:r>
          </a:p>
          <a:p>
            <a:endParaRPr lang="en-US" dirty="0">
              <a:solidFill>
                <a:schemeClr val="tx1">
                  <a:lumMod val="95000"/>
                  <a:lumOff val="5000"/>
                </a:schemeClr>
              </a:solidFill>
              <a:latin typeface="arial" panose="020B0604020202020204" pitchFamily="34" charset="0"/>
            </a:endParaRPr>
          </a:p>
          <a:p>
            <a:r>
              <a:rPr lang="en-US" b="1" i="0" dirty="0">
                <a:solidFill>
                  <a:schemeClr val="tx1">
                    <a:lumMod val="95000"/>
                    <a:lumOff val="5000"/>
                  </a:schemeClr>
                </a:solidFill>
                <a:effectLst/>
                <a:latin typeface="arial" panose="020B0604020202020204" pitchFamily="34" charset="0"/>
              </a:rPr>
              <a:t>Version control</a:t>
            </a:r>
            <a:r>
              <a:rPr lang="en-US" b="0" i="0" dirty="0">
                <a:solidFill>
                  <a:schemeClr val="tx1">
                    <a:lumMod val="95000"/>
                    <a:lumOff val="5000"/>
                  </a:schemeClr>
                </a:solidFill>
                <a:effectLst/>
                <a:latin typeface="arial" panose="020B0604020202020204" pitchFamily="34" charset="0"/>
              </a:rPr>
              <a:t> is a system that records changes to a file or set of files over time so that you can recall specific </a:t>
            </a:r>
            <a:r>
              <a:rPr lang="en-US" b="1" i="0" dirty="0">
                <a:solidFill>
                  <a:schemeClr val="tx1">
                    <a:lumMod val="95000"/>
                    <a:lumOff val="5000"/>
                  </a:schemeClr>
                </a:solidFill>
                <a:effectLst/>
                <a:latin typeface="arial" panose="020B0604020202020204" pitchFamily="34" charset="0"/>
              </a:rPr>
              <a:t>versions</a:t>
            </a:r>
            <a:r>
              <a:rPr lang="en-US" b="0" i="0" dirty="0">
                <a:solidFill>
                  <a:schemeClr val="tx1">
                    <a:lumMod val="95000"/>
                    <a:lumOff val="5000"/>
                  </a:schemeClr>
                </a:solidFill>
                <a:effectLst/>
                <a:latin typeface="arial" panose="020B0604020202020204" pitchFamily="34" charset="0"/>
              </a:rPr>
              <a:t> later</a:t>
            </a:r>
            <a:endParaRPr lang="en-US" dirty="0">
              <a:solidFill>
                <a:schemeClr val="tx1">
                  <a:lumMod val="95000"/>
                  <a:lumOff val="5000"/>
                </a:schemeClr>
              </a:solidFill>
              <a:latin typeface="arial" panose="020B0604020202020204" pitchFamily="34" charset="0"/>
            </a:endParaRPr>
          </a:p>
          <a:p>
            <a:endParaRPr lang="en-US" dirty="0">
              <a:solidFill>
                <a:schemeClr val="tx1">
                  <a:lumMod val="95000"/>
                  <a:lumOff val="5000"/>
                </a:schemeClr>
              </a:solidFill>
            </a:endParaRPr>
          </a:p>
          <a:p>
            <a:endParaRPr lang="en-US" dirty="0">
              <a:solidFill>
                <a:schemeClr val="tx1">
                  <a:lumMod val="95000"/>
                  <a:lumOff val="5000"/>
                </a:schemeClr>
              </a:solidFill>
            </a:endParaRPr>
          </a:p>
        </p:txBody>
      </p:sp>
      <p:pic>
        <p:nvPicPr>
          <p:cNvPr id="9" name="Picture 8">
            <a:extLst>
              <a:ext uri="{FF2B5EF4-FFF2-40B4-BE49-F238E27FC236}">
                <a16:creationId xmlns:a16="http://schemas.microsoft.com/office/drawing/2014/main" id="{26883400-22BA-4EA2-9353-6EC85147C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033" y="1828800"/>
            <a:ext cx="4119966" cy="2514600"/>
          </a:xfrm>
          <a:prstGeom prst="rect">
            <a:avLst/>
          </a:prstGeom>
        </p:spPr>
      </p:pic>
    </p:spTree>
  </p:cSld>
  <p:clrMapOvr>
    <a:masterClrMapping/>
  </p:clrMapOvr>
  <p:transition spd="med">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824CD7-1E36-457D-A57C-35AFD85015A6}"/>
              </a:ext>
            </a:extLst>
          </p:cNvPr>
          <p:cNvPicPr>
            <a:picLocks noChangeAspect="1"/>
          </p:cNvPicPr>
          <p:nvPr/>
        </p:nvPicPr>
        <p:blipFill rotWithShape="1">
          <a:blip r:embed="rId2">
            <a:extLst>
              <a:ext uri="{28A0092B-C50C-407E-A947-70E740481C1C}">
                <a14:useLocalDpi xmlns:a14="http://schemas.microsoft.com/office/drawing/2010/main" val="0"/>
              </a:ext>
            </a:extLst>
          </a:blip>
          <a:srcRect l="17005" r="20644" b="17391"/>
          <a:stretch/>
        </p:blipFill>
        <p:spPr>
          <a:xfrm>
            <a:off x="228600" y="228600"/>
            <a:ext cx="7543801" cy="5791200"/>
          </a:xfrm>
          <a:prstGeom prst="rect">
            <a:avLst/>
          </a:prstGeom>
        </p:spPr>
      </p:pic>
      <p:pic>
        <p:nvPicPr>
          <p:cNvPr id="7" name="Picture 6">
            <a:extLst>
              <a:ext uri="{FF2B5EF4-FFF2-40B4-BE49-F238E27FC236}">
                <a16:creationId xmlns:a16="http://schemas.microsoft.com/office/drawing/2014/main" id="{65AAD959-A74C-4B31-9E35-E9DEAD3F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106" y="3352800"/>
            <a:ext cx="6500694" cy="4648200"/>
          </a:xfrm>
          <a:prstGeom prst="rect">
            <a:avLst/>
          </a:prstGeom>
        </p:spPr>
      </p:pic>
      <p:pic>
        <p:nvPicPr>
          <p:cNvPr id="3" name="Picture 2">
            <a:extLst>
              <a:ext uri="{FF2B5EF4-FFF2-40B4-BE49-F238E27FC236}">
                <a16:creationId xmlns:a16="http://schemas.microsoft.com/office/drawing/2014/main" id="{DFE7A3C1-AC9D-4EF5-8118-68B7E223E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0" y="231112"/>
            <a:ext cx="4991797" cy="2353003"/>
          </a:xfrm>
          <a:prstGeom prst="rect">
            <a:avLst/>
          </a:prstGeom>
        </p:spPr>
      </p:pic>
    </p:spTree>
    <p:extLst>
      <p:ext uri="{BB962C8B-B14F-4D97-AF65-F5344CB8AC3E}">
        <p14:creationId xmlns:p14="http://schemas.microsoft.com/office/powerpoint/2010/main" val="3220873724"/>
      </p:ext>
    </p:extLst>
  </p:cSld>
  <p:clrMapOvr>
    <a:masterClrMapping/>
  </p:clrMapOvr>
  <p:transition spd="med">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B9C9F-3967-4D72-A0BB-375360844B9F}"/>
              </a:ext>
            </a:extLst>
          </p:cNvPr>
          <p:cNvSpPr>
            <a:spLocks noGrp="1"/>
          </p:cNvSpPr>
          <p:nvPr>
            <p:ph type="title"/>
          </p:nvPr>
        </p:nvSpPr>
        <p:spPr>
          <a:xfrm>
            <a:off x="859602" y="413380"/>
            <a:ext cx="7454312" cy="1005842"/>
          </a:xfrm>
        </p:spPr>
        <p:txBody>
          <a:bodyPr/>
          <a:lstStyle/>
          <a:p>
            <a:r>
              <a:rPr lang="en-US" sz="4800" b="1" dirty="0"/>
              <a:t>GIT</a:t>
            </a:r>
            <a:endParaRPr lang="en-US" b="1" dirty="0"/>
          </a:p>
        </p:txBody>
      </p:sp>
      <p:sp>
        <p:nvSpPr>
          <p:cNvPr id="3" name="Text Placeholder 2">
            <a:extLst>
              <a:ext uri="{FF2B5EF4-FFF2-40B4-BE49-F238E27FC236}">
                <a16:creationId xmlns:a16="http://schemas.microsoft.com/office/drawing/2014/main" id="{D6CDB6F3-2031-4F33-B027-B9B4287F4D88}"/>
              </a:ext>
            </a:extLst>
          </p:cNvPr>
          <p:cNvSpPr>
            <a:spLocks noGrp="1"/>
          </p:cNvSpPr>
          <p:nvPr>
            <p:ph type="body" sz="quarter" idx="17"/>
          </p:nvPr>
        </p:nvSpPr>
        <p:spPr>
          <a:xfrm>
            <a:off x="1443011" y="2362200"/>
            <a:ext cx="12961441" cy="5184576"/>
          </a:xfrm>
        </p:spPr>
        <p:txBody>
          <a:bodyPr/>
          <a:lstStyle/>
          <a:p>
            <a:r>
              <a:rPr lang="en-US" dirty="0"/>
              <a:t>Free and Open Source</a:t>
            </a:r>
          </a:p>
          <a:p>
            <a:r>
              <a:rPr lang="en-US" dirty="0">
                <a:solidFill>
                  <a:schemeClr val="tx1">
                    <a:lumMod val="95000"/>
                    <a:lumOff val="5000"/>
                  </a:schemeClr>
                </a:solidFill>
                <a:latin typeface="arial" panose="020B0604020202020204" pitchFamily="34" charset="0"/>
              </a:rPr>
              <a:t>D</a:t>
            </a:r>
            <a:r>
              <a:rPr lang="en-US" b="0" i="0" dirty="0">
                <a:solidFill>
                  <a:schemeClr val="tx1">
                    <a:lumMod val="95000"/>
                    <a:lumOff val="5000"/>
                  </a:schemeClr>
                </a:solidFill>
                <a:effectLst/>
                <a:latin typeface="arial" panose="020B0604020202020204" pitchFamily="34" charset="0"/>
              </a:rPr>
              <a:t>istributed version-control system for tracking changes in source code during software development</a:t>
            </a:r>
          </a:p>
          <a:p>
            <a:r>
              <a:rPr lang="en-US" dirty="0">
                <a:solidFill>
                  <a:schemeClr val="tx1">
                    <a:lumMod val="95000"/>
                    <a:lumOff val="5000"/>
                  </a:schemeClr>
                </a:solidFill>
              </a:rPr>
              <a:t>Created on : C, Perl, Tool Command Language , Python</a:t>
            </a:r>
          </a:p>
          <a:p>
            <a:r>
              <a:rPr lang="en-US" dirty="0">
                <a:solidFill>
                  <a:schemeClr val="tx1">
                    <a:lumMod val="95000"/>
                    <a:lumOff val="5000"/>
                  </a:schemeClr>
                </a:solidFill>
              </a:rPr>
              <a:t>Command Line User Interface</a:t>
            </a:r>
          </a:p>
        </p:txBody>
      </p:sp>
      <p:pic>
        <p:nvPicPr>
          <p:cNvPr id="5" name="Picture 4">
            <a:extLst>
              <a:ext uri="{FF2B5EF4-FFF2-40B4-BE49-F238E27FC236}">
                <a16:creationId xmlns:a16="http://schemas.microsoft.com/office/drawing/2014/main" id="{DC1638D3-073E-4841-A540-42D2C65B6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34314"/>
            <a:ext cx="2394862" cy="1005842"/>
          </a:xfrm>
          <a:prstGeom prst="rect">
            <a:avLst/>
          </a:prstGeom>
        </p:spPr>
      </p:pic>
      <p:pic>
        <p:nvPicPr>
          <p:cNvPr id="7" name="Picture 6">
            <a:extLst>
              <a:ext uri="{FF2B5EF4-FFF2-40B4-BE49-F238E27FC236}">
                <a16:creationId xmlns:a16="http://schemas.microsoft.com/office/drawing/2014/main" id="{8C72C42A-51F2-47B7-8AEA-58710565A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304800"/>
            <a:ext cx="5562600" cy="2433638"/>
          </a:xfrm>
          <a:prstGeom prst="rect">
            <a:avLst/>
          </a:prstGeom>
        </p:spPr>
      </p:pic>
    </p:spTree>
    <p:extLst>
      <p:ext uri="{BB962C8B-B14F-4D97-AF65-F5344CB8AC3E}">
        <p14:creationId xmlns:p14="http://schemas.microsoft.com/office/powerpoint/2010/main" val="3865932231"/>
      </p:ext>
    </p:extLst>
  </p:cSld>
  <p:clrMapOvr>
    <a:masterClrMapping/>
  </p:clrMapOvr>
  <p:transition spd="med">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4">
            <a:extLst>
              <a:ext uri="{FF2B5EF4-FFF2-40B4-BE49-F238E27FC236}">
                <a16:creationId xmlns:a16="http://schemas.microsoft.com/office/drawing/2014/main" id="{AE6870F9-0936-4ACA-8394-4654488FE870}"/>
              </a:ext>
            </a:extLst>
          </p:cNvPr>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r>
              <a:rPr lang="en-IN" altLang="en-US" sz="4800" b="1" cap="none" dirty="0">
                <a:latin typeface="Roboto Medium"/>
                <a:ea typeface="Roboto Medium"/>
                <a:cs typeface="Roboto Medium"/>
              </a:rPr>
              <a:t>Why Version Control?</a:t>
            </a:r>
          </a:p>
        </p:txBody>
      </p:sp>
      <p:sp>
        <p:nvSpPr>
          <p:cNvPr id="2" name="Text Placeholder 1">
            <a:extLst>
              <a:ext uri="{FF2B5EF4-FFF2-40B4-BE49-F238E27FC236}">
                <a16:creationId xmlns:a16="http://schemas.microsoft.com/office/drawing/2014/main" id="{73793C15-A603-465B-9BB7-A02BF32B58E5}"/>
              </a:ext>
            </a:extLst>
          </p:cNvPr>
          <p:cNvSpPr>
            <a:spLocks noGrp="1"/>
          </p:cNvSpPr>
          <p:nvPr>
            <p:ph type="body" sz="quarter" idx="17"/>
          </p:nvPr>
        </p:nvSpPr>
        <p:spPr>
          <a:xfrm>
            <a:off x="1808072" y="2570081"/>
            <a:ext cx="12961441" cy="5184576"/>
          </a:xfrm>
        </p:spPr>
        <p:txBody>
          <a:bodyPr/>
          <a:lstStyle/>
          <a:p>
            <a:r>
              <a:rPr lang="en-US" b="0" i="0" dirty="0">
                <a:solidFill>
                  <a:schemeClr val="tx1">
                    <a:lumMod val="95000"/>
                    <a:lumOff val="5000"/>
                  </a:schemeClr>
                </a:solidFill>
                <a:effectLst/>
                <a:latin typeface="arial" panose="020B0604020202020204" pitchFamily="34" charset="0"/>
              </a:rPr>
              <a:t>Tracking every individual change by each contributor.</a:t>
            </a:r>
          </a:p>
          <a:p>
            <a:r>
              <a:rPr lang="en-US" b="0" i="0" dirty="0">
                <a:solidFill>
                  <a:schemeClr val="tx1">
                    <a:lumMod val="95000"/>
                    <a:lumOff val="5000"/>
                  </a:schemeClr>
                </a:solidFill>
                <a:effectLst/>
                <a:latin typeface="arial" panose="020B0604020202020204" pitchFamily="34" charset="0"/>
              </a:rPr>
              <a:t>Helping prevent concurrent work from conflicting.</a:t>
            </a:r>
          </a:p>
          <a:p>
            <a:r>
              <a:rPr lang="en-US" dirty="0">
                <a:solidFill>
                  <a:schemeClr val="tx1">
                    <a:lumMod val="95000"/>
                    <a:lumOff val="5000"/>
                  </a:schemeClr>
                </a:solidFill>
              </a:rPr>
              <a:t>Changes affecting existing Code</a:t>
            </a:r>
          </a:p>
          <a:p>
            <a:endParaRPr lang="en-US" dirty="0"/>
          </a:p>
        </p:txBody>
      </p:sp>
      <p:pic>
        <p:nvPicPr>
          <p:cNvPr id="7" name="Picture 6">
            <a:extLst>
              <a:ext uri="{FF2B5EF4-FFF2-40B4-BE49-F238E27FC236}">
                <a16:creationId xmlns:a16="http://schemas.microsoft.com/office/drawing/2014/main" id="{155A0561-8BA4-4209-B001-A758E2152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623" y="4283422"/>
            <a:ext cx="3542705" cy="3656072"/>
          </a:xfrm>
          <a:prstGeom prst="rect">
            <a:avLst/>
          </a:prstGeom>
        </p:spPr>
      </p:pic>
      <p:pic>
        <p:nvPicPr>
          <p:cNvPr id="9" name="Picture 8">
            <a:extLst>
              <a:ext uri="{FF2B5EF4-FFF2-40B4-BE49-F238E27FC236}">
                <a16:creationId xmlns:a16="http://schemas.microsoft.com/office/drawing/2014/main" id="{3FE6095D-E423-4F2F-AC60-8D9458047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9000" y="576326"/>
            <a:ext cx="3214643" cy="1808918"/>
          </a:xfrm>
          <a:prstGeom prst="rect">
            <a:avLst/>
          </a:prstGeom>
        </p:spPr>
      </p:pic>
      <p:pic>
        <p:nvPicPr>
          <p:cNvPr id="6" name="Picture 5">
            <a:extLst>
              <a:ext uri="{FF2B5EF4-FFF2-40B4-BE49-F238E27FC236}">
                <a16:creationId xmlns:a16="http://schemas.microsoft.com/office/drawing/2014/main" id="{F1B890CC-83E6-45B2-A893-A86C9A9D5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4780213"/>
            <a:ext cx="5505450" cy="3159281"/>
          </a:xfrm>
          <a:prstGeom prst="rect">
            <a:avLst/>
          </a:prstGeom>
        </p:spPr>
      </p:pic>
    </p:spTree>
  </p:cSld>
  <p:clrMapOvr>
    <a:masterClrMapping/>
  </p:clrMapOvr>
  <p:transition spd="med">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4">
            <a:extLst>
              <a:ext uri="{FF2B5EF4-FFF2-40B4-BE49-F238E27FC236}">
                <a16:creationId xmlns:a16="http://schemas.microsoft.com/office/drawing/2014/main" id="{84EABDDD-F0CE-4065-9CCC-973C423C8A87}"/>
              </a:ext>
            </a:extLst>
          </p:cNvPr>
          <p:cNvSpPr>
            <a:spLocks noGrp="1"/>
          </p:cNvSpPr>
          <p:nvPr>
            <p:ph type="title"/>
          </p:nvPr>
        </p:nvSpPr>
        <p:spPr>
          <a:xfrm>
            <a:off x="914400" y="3319462"/>
            <a:ext cx="12619038" cy="159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eaLnBrk="1" hangingPunct="1"/>
            <a:r>
              <a:rPr lang="en-US" altLang="en-US" sz="4800" dirty="0">
                <a:solidFill>
                  <a:srgbClr val="002060"/>
                </a:solidFill>
                <a:latin typeface="Roboto Medium"/>
                <a:ea typeface="Roboto Medium"/>
                <a:cs typeface="Roboto Medium"/>
              </a:rPr>
              <a:t>Difference between Git and GitHub</a:t>
            </a:r>
            <a:endParaRPr lang="en-US" altLang="en-US" sz="4800" dirty="0">
              <a:latin typeface="Roboto Medium"/>
              <a:ea typeface="Roboto Medium"/>
              <a:cs typeface="Roboto Medium"/>
            </a:endParaRPr>
          </a:p>
        </p:txBody>
      </p:sp>
    </p:spTree>
  </p:cSld>
  <p:clrMapOvr>
    <a:masterClrMapping/>
  </p:clrMapOvr>
  <p:transition spd="med">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61C47-FDB8-4345-8971-D112B0A28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381000"/>
            <a:ext cx="9041627" cy="5029200"/>
          </a:xfrm>
          <a:prstGeom prst="rect">
            <a:avLst/>
          </a:prstGeom>
        </p:spPr>
      </p:pic>
      <p:sp>
        <p:nvSpPr>
          <p:cNvPr id="6" name="TextBox 5">
            <a:extLst>
              <a:ext uri="{FF2B5EF4-FFF2-40B4-BE49-F238E27FC236}">
                <a16:creationId xmlns:a16="http://schemas.microsoft.com/office/drawing/2014/main" id="{D1523BB9-866A-4A22-A418-0887669C34F5}"/>
              </a:ext>
            </a:extLst>
          </p:cNvPr>
          <p:cNvSpPr txBox="1"/>
          <p:nvPr/>
        </p:nvSpPr>
        <p:spPr>
          <a:xfrm>
            <a:off x="762000" y="3657600"/>
            <a:ext cx="4343400" cy="1292662"/>
          </a:xfrm>
          <a:prstGeom prst="rect">
            <a:avLst/>
          </a:prstGeom>
          <a:noFill/>
        </p:spPr>
        <p:txBody>
          <a:bodyPr wrap="square" rtlCol="0">
            <a:spAutoFit/>
          </a:bodyPr>
          <a:lstStyle/>
          <a:p>
            <a:pPr algn="just"/>
            <a:r>
              <a:rPr lang="en-US" b="1" i="0" dirty="0">
                <a:solidFill>
                  <a:srgbClr val="222222"/>
                </a:solidFill>
                <a:effectLst/>
                <a:latin typeface="arial" panose="020B0604020202020204" pitchFamily="34" charset="0"/>
              </a:rPr>
              <a:t>GitHub</a:t>
            </a:r>
            <a:r>
              <a:rPr lang="en-US" b="0" i="0" dirty="0">
                <a:solidFill>
                  <a:srgbClr val="222222"/>
                </a:solidFill>
                <a:effectLst/>
                <a:latin typeface="arial" panose="020B0604020202020204" pitchFamily="34" charset="0"/>
              </a:rPr>
              <a:t> is a cloud-based hosting service that lets you manage </a:t>
            </a:r>
            <a:r>
              <a:rPr lang="en-US" b="1" i="0" dirty="0">
                <a:solidFill>
                  <a:srgbClr val="222222"/>
                </a:solidFill>
                <a:effectLst/>
                <a:latin typeface="arial" panose="020B0604020202020204" pitchFamily="34" charset="0"/>
              </a:rPr>
              <a:t>Git</a:t>
            </a:r>
            <a:r>
              <a:rPr lang="en-US" b="0" i="0" dirty="0">
                <a:solidFill>
                  <a:srgbClr val="222222"/>
                </a:solidFill>
                <a:effectLst/>
                <a:latin typeface="arial" panose="020B0604020202020204" pitchFamily="34" charset="0"/>
              </a:rPr>
              <a:t> repositories</a:t>
            </a:r>
            <a:endParaRPr lang="en-US" dirty="0"/>
          </a:p>
        </p:txBody>
      </p:sp>
      <p:sp>
        <p:nvSpPr>
          <p:cNvPr id="7" name="TextBox 6">
            <a:extLst>
              <a:ext uri="{FF2B5EF4-FFF2-40B4-BE49-F238E27FC236}">
                <a16:creationId xmlns:a16="http://schemas.microsoft.com/office/drawing/2014/main" id="{037BD034-2B2F-4D3F-AA79-12AEA4590F1A}"/>
              </a:ext>
            </a:extLst>
          </p:cNvPr>
          <p:cNvSpPr txBox="1"/>
          <p:nvPr/>
        </p:nvSpPr>
        <p:spPr>
          <a:xfrm>
            <a:off x="9822049" y="6144106"/>
            <a:ext cx="4495800" cy="1692771"/>
          </a:xfrm>
          <a:prstGeom prst="rect">
            <a:avLst/>
          </a:prstGeom>
          <a:noFill/>
        </p:spPr>
        <p:txBody>
          <a:bodyPr wrap="square" rtlCol="0">
            <a:spAutoFit/>
          </a:bodyPr>
          <a:lstStyle/>
          <a:p>
            <a:pPr algn="just"/>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Git</a:t>
            </a:r>
            <a:r>
              <a:rPr lang="en-US" b="0" i="0" dirty="0">
                <a:solidFill>
                  <a:srgbClr val="222222"/>
                </a:solidFill>
                <a:effectLst/>
                <a:latin typeface="arial" panose="020B0604020202020204" pitchFamily="34" charset="0"/>
              </a:rPr>
              <a:t> is a version control system that lets you manage and keep track of your source code history</a:t>
            </a:r>
            <a:endParaRPr lang="en-US" dirty="0"/>
          </a:p>
        </p:txBody>
      </p:sp>
      <p:pic>
        <p:nvPicPr>
          <p:cNvPr id="11" name="Picture 10">
            <a:extLst>
              <a:ext uri="{FF2B5EF4-FFF2-40B4-BE49-F238E27FC236}">
                <a16:creationId xmlns:a16="http://schemas.microsoft.com/office/drawing/2014/main" id="{081781D4-EBAB-4F4A-853E-9B71E4B02793}"/>
              </a:ext>
            </a:extLst>
          </p:cNvPr>
          <p:cNvPicPr>
            <a:picLocks noChangeAspect="1"/>
          </p:cNvPicPr>
          <p:nvPr/>
        </p:nvPicPr>
        <p:blipFill rotWithShape="1">
          <a:blip r:embed="rId3">
            <a:extLst>
              <a:ext uri="{28A0092B-C50C-407E-A947-70E740481C1C}">
                <a14:useLocalDpi xmlns:a14="http://schemas.microsoft.com/office/drawing/2010/main" val="0"/>
              </a:ext>
            </a:extLst>
          </a:blip>
          <a:srcRect l="19149" r="17021"/>
          <a:stretch/>
        </p:blipFill>
        <p:spPr>
          <a:xfrm>
            <a:off x="1828800" y="1371600"/>
            <a:ext cx="2286000" cy="1977491"/>
          </a:xfrm>
          <a:prstGeom prst="rect">
            <a:avLst/>
          </a:prstGeom>
        </p:spPr>
      </p:pic>
      <p:pic>
        <p:nvPicPr>
          <p:cNvPr id="13" name="Picture 12">
            <a:extLst>
              <a:ext uri="{FF2B5EF4-FFF2-40B4-BE49-F238E27FC236}">
                <a16:creationId xmlns:a16="http://schemas.microsoft.com/office/drawing/2014/main" id="{33D63160-6462-4E52-A709-BACA5452C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6312033"/>
            <a:ext cx="3230749" cy="1356915"/>
          </a:xfrm>
          <a:prstGeom prst="rect">
            <a:avLst/>
          </a:prstGeom>
        </p:spPr>
      </p:pic>
    </p:spTree>
  </p:cSld>
  <p:clrMapOvr>
    <a:masterClrMapping/>
  </p:clrMapOvr>
  <p:transition spd="med">
    <p:wedge/>
  </p:transition>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with Water Mark</Template>
  <TotalTime>4790</TotalTime>
  <Words>602</Words>
  <Application>Microsoft Office PowerPoint</Application>
  <PresentationFormat>Custom</PresentationFormat>
  <Paragraphs>87</Paragraphs>
  <Slides>20</Slides>
  <Notes>5</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20</vt:i4>
      </vt:variant>
    </vt:vector>
  </HeadingPairs>
  <TitlesOfParts>
    <vt:vector size="31" baseType="lpstr">
      <vt:lpstr>Arial</vt:lpstr>
      <vt:lpstr>Arial</vt:lpstr>
      <vt:lpstr>Calibri</vt:lpstr>
      <vt:lpstr>Nobel-Book</vt:lpstr>
      <vt:lpstr>Roboto Medium</vt:lpstr>
      <vt:lpstr>Times</vt:lpstr>
      <vt:lpstr>Template with Water Mark</vt:lpstr>
      <vt:lpstr>Agenda Slides</vt:lpstr>
      <vt:lpstr>Slide Divider</vt:lpstr>
      <vt:lpstr>Copy Slides</vt:lpstr>
      <vt:lpstr>Thank You</vt:lpstr>
      <vt:lpstr>GIT and GITHUB</vt:lpstr>
      <vt:lpstr>PowerPoint Presentation</vt:lpstr>
      <vt:lpstr>Git – Version Controlling </vt:lpstr>
      <vt:lpstr>Versions and Version Control</vt:lpstr>
      <vt:lpstr>PowerPoint Presentation</vt:lpstr>
      <vt:lpstr>GIT</vt:lpstr>
      <vt:lpstr>Why Version Control?</vt:lpstr>
      <vt:lpstr>Difference between Git and GitHub</vt:lpstr>
      <vt:lpstr>PowerPoint Presentation</vt:lpstr>
      <vt:lpstr>Git Repositories and their Working</vt:lpstr>
      <vt:lpstr>Some Important Terminologies</vt:lpstr>
      <vt:lpstr>PowerPoint Presentation</vt:lpstr>
      <vt:lpstr>PowerPoint Presentation</vt:lpstr>
      <vt:lpstr>Working with Git repositories on Github </vt:lpstr>
      <vt:lpstr>Pre Requisites</vt:lpstr>
      <vt:lpstr>GIT GUI Software</vt:lpstr>
      <vt:lpstr>Git Commands</vt:lpstr>
      <vt:lpstr>PowerPoint Presentation</vt:lpstr>
      <vt:lpstr>PowerPoint Presentation</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R. Rishabh Keeshan</cp:lastModifiedBy>
  <cp:revision>181</cp:revision>
  <dcterms:created xsi:type="dcterms:W3CDTF">2020-06-11T05:44:30Z</dcterms:created>
  <dcterms:modified xsi:type="dcterms:W3CDTF">2020-09-13T07:35:37Z</dcterms:modified>
</cp:coreProperties>
</file>